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53" d="100"/>
          <a:sy n="53" d="100"/>
        </p:scale>
        <p:origin x="456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B1E2-C551-4F6E-A775-261AD58BDAD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100" y="33616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2400" b="1">
                <a:solidFill>
                  <a:srgbClr val="000096"/>
                </a:solidFill>
                <a:latin typeface="Times New Roman" pitchFamily="18" charset="0"/>
              </a:rPr>
              <a:t>UBND </a:t>
            </a:r>
            <a:r>
              <a:rPr lang="en-US" sz="2400" b="1">
                <a:solidFill>
                  <a:srgbClr val="000096"/>
                </a:solidFill>
                <a:latin typeface="Times New Roman" pitchFamily="18" charset="0"/>
              </a:rPr>
              <a:t>PHƯỜNG VIỆT HƯNG</a:t>
            </a:r>
            <a:br>
              <a:rPr lang="vi-VN" sz="2400" b="1" dirty="0">
                <a:solidFill>
                  <a:srgbClr val="000096"/>
                </a:solidFill>
                <a:latin typeface="Times New Roman" pitchFamily="18" charset="0"/>
              </a:rPr>
            </a:br>
            <a:r>
              <a:rPr lang="vi-VN" sz="2400" b="1">
                <a:solidFill>
                  <a:srgbClr val="000096"/>
                </a:solidFill>
                <a:latin typeface="Times New Roman" pitchFamily="18" charset="0"/>
              </a:rPr>
              <a:t>TRƯỜNG </a:t>
            </a:r>
            <a:r>
              <a:rPr lang="en-US" sz="2400" b="1">
                <a:solidFill>
                  <a:srgbClr val="000096"/>
                </a:solidFill>
                <a:latin typeface="Times New Roman" pitchFamily="18" charset="0"/>
              </a:rPr>
              <a:t>MẦM NON </a:t>
            </a:r>
            <a:r>
              <a:rPr lang="vi-VN" sz="2400" b="1">
                <a:solidFill>
                  <a:srgbClr val="000096"/>
                </a:solidFill>
                <a:latin typeface="Times New Roman" pitchFamily="18" charset="0"/>
              </a:rPr>
              <a:t>VIỆT HƯNG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B387F-5632-417D-9559-CB215D7825E6}"/>
              </a:ext>
            </a:extLst>
          </p:cNvPr>
          <p:cNvSpPr/>
          <p:nvPr/>
        </p:nvSpPr>
        <p:spPr>
          <a:xfrm>
            <a:off x="2705100" y="2451566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42E46-4F7B-46BF-A000-F45EA1185044}"/>
              </a:ext>
            </a:extLst>
          </p:cNvPr>
          <p:cNvSpPr/>
          <p:nvPr/>
        </p:nvSpPr>
        <p:spPr>
          <a:xfrm>
            <a:off x="2673431" y="3760103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nữa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58F68-78B0-4537-AB4B-E5A9B3AAD430}"/>
              </a:ext>
            </a:extLst>
          </p:cNvPr>
          <p:cNvSpPr/>
          <p:nvPr/>
        </p:nvSpPr>
        <p:spPr>
          <a:xfrm>
            <a:off x="2590800" y="4740103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tuổi: MG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3-4</a:t>
            </a:r>
            <a:r>
              <a:rPr lang="vi-VN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58D236-967D-4F03-AFF4-E62971C56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24" y="1280117"/>
            <a:ext cx="943415" cy="9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1336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endParaRPr lang="vi-VN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Thu Uyên - Trường Chúng Cháu Là Trường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0"/>
            <a:ext cx="4572000" cy="66479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Bé vào đến cửa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Thấy thật ngỡ ngàng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Chẳng có ai quen</a:t>
            </a:r>
          </a:p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là bạn lạ.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Quay đầu nhìn mẹ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Bé òa khóc luôn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Tiếng mẹ dịu êm:</a:t>
            </a:r>
          </a:p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ngoan học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nhé!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Lời cô nhè nhẹ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Tay cô dịu dàng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Ôm bé vào lòng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Giống như tay mẹ.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Xung quanh các bạn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Múa hát vui cười</a:t>
            </a:r>
          </a:p>
          <a:p>
            <a:pPr algn="ctr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Mắt bé nhìn cô</a:t>
            </a:r>
          </a:p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cười không khóc.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Minh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096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9179" y="5850803"/>
            <a:ext cx="259882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Chẳng có ai quen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là bạn lạ.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1546" y="5850803"/>
            <a:ext cx="298565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Bé vào đến cửa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Thấy thật ngỡ ngàng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55418"/>
            <a:ext cx="43434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KHÔNG KHÓC NỮA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MINH TÂM)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91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5105400"/>
            <a:ext cx="32766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òa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6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12192000" cy="685107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4800600"/>
            <a:ext cx="2819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4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"/>
            <a:ext cx="12192000" cy="685107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5261359"/>
            <a:ext cx="3155031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286000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6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cầu </a:t>
            </a:r>
            <a:r>
              <a:rPr lang="en-US" sz="6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1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7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208</Words>
  <Application>Microsoft Office PowerPoint</Application>
  <PresentationFormat>Widescreen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anh truc</cp:lastModifiedBy>
  <cp:revision>6</cp:revision>
  <dcterms:created xsi:type="dcterms:W3CDTF">2018-08-08T10:23:47Z</dcterms:created>
  <dcterms:modified xsi:type="dcterms:W3CDTF">2025-09-20T16:05:58Z</dcterms:modified>
</cp:coreProperties>
</file>