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9" r:id="rId5"/>
    <p:sldId id="306" r:id="rId6"/>
    <p:sldId id="309" r:id="rId7"/>
    <p:sldId id="283" r:id="rId8"/>
    <p:sldId id="311" r:id="rId9"/>
    <p:sldId id="288" r:id="rId10"/>
    <p:sldId id="291" r:id="rId11"/>
    <p:sldId id="289" r:id="rId12"/>
    <p:sldId id="292" r:id="rId13"/>
    <p:sldId id="290" r:id="rId14"/>
    <p:sldId id="287" r:id="rId15"/>
    <p:sldId id="293" r:id="rId16"/>
    <p:sldId id="295" r:id="rId17"/>
    <p:sldId id="298" r:id="rId18"/>
    <p:sldId id="301" r:id="rId19"/>
    <p:sldId id="304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  <p14:sldId id="306"/>
            <p14:sldId id="309"/>
            <p14:sldId id="283"/>
            <p14:sldId id="311"/>
            <p14:sldId id="288"/>
            <p14:sldId id="291"/>
            <p14:sldId id="289"/>
            <p14:sldId id="292"/>
            <p14:sldId id="290"/>
            <p14:sldId id="287"/>
            <p14:sldId id="293"/>
            <p14:sldId id="295"/>
            <p14:sldId id="298"/>
            <p14:sldId id="301"/>
            <p14:sldId id="304"/>
            <p14:sldId id="307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F8CAB6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C430-3192-4F1B-A093-06766ADBBCC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37A0-1E26-4F31-BB68-EC9E645FC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microsoft.com/office/2007/relationships/hdphoto" Target="../media/hdphoto10.wdp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936955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LONG BIÊN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theo qui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</a:p>
          <a:p>
            <a:pPr algn="ctr" eaLnBrk="1" hangingPunct="1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Trần Thị Thu Thủy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96" y="1453055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358759"/>
            <a:ext cx="499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7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41265" y="2195248"/>
            <a:ext cx="1136257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284881" y="2164872"/>
            <a:ext cx="1331290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33" y="2002359"/>
            <a:ext cx="1332174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07024" y="2245556"/>
            <a:ext cx="1136257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6406" y="2245556"/>
            <a:ext cx="1136257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49641" y="2141000"/>
            <a:ext cx="1331290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41498" y="2195248"/>
            <a:ext cx="1331290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1998785"/>
            <a:ext cx="1332174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28" y="1975424"/>
            <a:ext cx="1332174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0286" y="785445"/>
            <a:ext cx="82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kiểm tra kết quả cùng cô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49445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539988"/>
            <a:ext cx="106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quan sát mẫu đã xếp sau đó tìm ra quy tắc sắp xếp</a:t>
            </a:r>
            <a:endParaRPr lang="en-US" sz="3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40676" y="2708244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720131" y="2750579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4" y="2636429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799908" y="2779309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379390" y="2792914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6899564" y="2877584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993131" y="2877584"/>
            <a:ext cx="1207245" cy="13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754" y="949569"/>
            <a:ext cx="101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Các con hoàn thiện quy tắc sắp xếp giúp cô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509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816987"/>
            <a:ext cx="106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kiểm tra quy tắc đã xếp</a:t>
            </a:r>
            <a:endParaRPr lang="en-US" sz="3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85520" y="2643805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206071" y="2657035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53" y="2479348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681485" y="2644585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093174" y="2572365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658717" y="2675220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898823" y="2714635"/>
            <a:ext cx="1207245" cy="132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88" y="2603780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14600" y="1066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qui tắc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</a:t>
            </a:r>
          </a:p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Sắp xếp theo qui tắc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là sự sắp xếp lặp đi lặp lại theo một trình tự nhất định của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đối tượng 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(Sắp xếp theo qui tắc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- Xếp xen kẽ)</a:t>
            </a:r>
          </a:p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24023" y="3290729"/>
            <a:ext cx="5584825" cy="3581400"/>
            <a:chOff x="4549317" y="123851"/>
            <a:chExt cx="5584663" cy="3581400"/>
          </a:xfrm>
        </p:grpSpPr>
        <p:pic>
          <p:nvPicPr>
            <p:cNvPr id="14377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549317" y="123851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" descr="C:\Users\HDMIN\Desktop\tá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8" t="11765" r="28925" b="16666"/>
            <a:stretch>
              <a:fillRect/>
            </a:stretch>
          </p:blipFill>
          <p:spPr bwMode="auto">
            <a:xfrm>
              <a:off x="5192703" y="1859372"/>
              <a:ext cx="676910" cy="5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2" descr="C:\Users\HDMIN\Desktop\x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4" t="52963" r="6558" b="9012"/>
            <a:stretch>
              <a:fillRect/>
            </a:stretch>
          </p:blipFill>
          <p:spPr bwMode="auto">
            <a:xfrm>
              <a:off x="5779762" y="1859372"/>
              <a:ext cx="608353" cy="68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3562" y="-120650"/>
            <a:ext cx="5584825" cy="3581400"/>
            <a:chOff x="-467051" y="3481840"/>
            <a:chExt cx="5584663" cy="3581400"/>
          </a:xfrm>
        </p:grpSpPr>
        <p:pic>
          <p:nvPicPr>
            <p:cNvPr id="14370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-467051" y="3481840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2086913" y="5051725"/>
              <a:ext cx="78904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1531015" y="500804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426140" y="493062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2847070" y="5051725"/>
              <a:ext cx="316969" cy="101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1167323" y="4930621"/>
              <a:ext cx="309186" cy="98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3370681" y="4974459"/>
              <a:ext cx="327236" cy="10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15620" y="3234246"/>
            <a:ext cx="5584825" cy="3581400"/>
            <a:chOff x="4395969" y="3503219"/>
            <a:chExt cx="5584663" cy="3581400"/>
          </a:xfrm>
        </p:grpSpPr>
        <p:pic>
          <p:nvPicPr>
            <p:cNvPr id="14363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395969" y="3503219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4934275" y="5091533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6294304" y="5115245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5493157" y="5116439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6842214" y="5168952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7596577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8131073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-170128" y="-139017"/>
            <a:ext cx="5584825" cy="3581401"/>
            <a:chOff x="5727943" y="2439358"/>
            <a:chExt cx="5584663" cy="3581400"/>
          </a:xfrm>
        </p:grpSpPr>
        <p:pic>
          <p:nvPicPr>
            <p:cNvPr id="14356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5727943" y="2439358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-622524">
              <a:off x="6491632" y="3997248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2" descr="C:\Users\HDMIN\Desktop\kem 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8" t="15981" r="48106" b="13805"/>
            <a:stretch>
              <a:fillRect/>
            </a:stretch>
          </p:blipFill>
          <p:spPr bwMode="auto">
            <a:xfrm rot="349252">
              <a:off x="7158763" y="3715344"/>
              <a:ext cx="399678" cy="127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8368250" y="3941196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6495224" y="3995284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50"/>
          <p:cNvSpPr>
            <a:spLocks noChangeArrowheads="1"/>
          </p:cNvSpPr>
          <p:nvPr/>
        </p:nvSpPr>
        <p:spPr bwMode="auto">
          <a:xfrm>
            <a:off x="5394325" y="294322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8" name="WordArt 42"/>
          <p:cNvSpPr>
            <a:spLocks noChangeArrowheads="1" noChangeShapeType="1" noTextEdit="1"/>
          </p:cNvSpPr>
          <p:nvPr/>
        </p:nvSpPr>
        <p:spPr bwMode="auto">
          <a:xfrm>
            <a:off x="5835650" y="3114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81" name="WordArt 46"/>
          <p:cNvSpPr>
            <a:spLocks noChangeArrowheads="1" noChangeShapeType="1" noTextEdit="1"/>
          </p:cNvSpPr>
          <p:nvPr/>
        </p:nvSpPr>
        <p:spPr bwMode="auto">
          <a:xfrm>
            <a:off x="5835650" y="313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82" name="WordArt 47"/>
          <p:cNvSpPr>
            <a:spLocks noChangeArrowheads="1" noChangeShapeType="1" noTextEdit="1"/>
          </p:cNvSpPr>
          <p:nvPr/>
        </p:nvSpPr>
        <p:spPr bwMode="auto">
          <a:xfrm>
            <a:off x="5835650" y="31305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4768850" y="2643188"/>
            <a:ext cx="2743200" cy="16002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" name="WordArt 48"/>
          <p:cNvSpPr>
            <a:spLocks noChangeArrowheads="1" noChangeShapeType="1" noTextEdit="1"/>
          </p:cNvSpPr>
          <p:nvPr/>
        </p:nvSpPr>
        <p:spPr bwMode="auto">
          <a:xfrm>
            <a:off x="5284789" y="3136901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1713605" y="1304093"/>
            <a:ext cx="699716" cy="10495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3572782" y="1314064"/>
            <a:ext cx="699716" cy="1049571"/>
          </a:xfrm>
          <a:prstGeom prst="rect">
            <a:avLst/>
          </a:prstGeom>
        </p:spPr>
      </p:pic>
      <p:pic>
        <p:nvPicPr>
          <p:cNvPr id="57" name="Picture 12" descr="C:\Users\HDMIN\Desktop\kem 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5981" r="48106" b="13805"/>
          <a:stretch>
            <a:fillRect/>
          </a:stretch>
        </p:blipFill>
        <p:spPr bwMode="auto">
          <a:xfrm rot="349252">
            <a:off x="3106692" y="1147767"/>
            <a:ext cx="399690" cy="1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8791695" y="4929698"/>
            <a:ext cx="556590" cy="659958"/>
          </a:xfrm>
          <a:prstGeom prst="rect">
            <a:avLst/>
          </a:prstGeom>
        </p:spPr>
      </p:pic>
      <p:pic>
        <p:nvPicPr>
          <p:cNvPr id="59" name="Picture 5" descr="C:\Users\HDMIN\Desktop\t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1765" r="28925" b="16666"/>
          <a:stretch>
            <a:fillRect/>
          </a:stretch>
        </p:blipFill>
        <p:spPr bwMode="auto">
          <a:xfrm>
            <a:off x="9368364" y="5011904"/>
            <a:ext cx="676930" cy="5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HDMIN\Desktop\x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52963" r="6558" b="9012"/>
          <a:stretch>
            <a:fillRect/>
          </a:stretch>
        </p:blipFill>
        <p:spPr bwMode="auto">
          <a:xfrm>
            <a:off x="10043593" y="4918172"/>
            <a:ext cx="608371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10672043" y="4751450"/>
            <a:ext cx="556590" cy="659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7746" y="1022916"/>
            <a:ext cx="297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hơn</a:t>
            </a:r>
          </a:p>
        </p:txBody>
      </p:sp>
    </p:spTree>
    <p:extLst>
      <p:ext uri="{BB962C8B-B14F-4D97-AF65-F5344CB8AC3E}">
        <p14:creationId xmlns:p14="http://schemas.microsoft.com/office/powerpoint/2010/main" val="57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ây Xanh Dây Leo, Dây, Màu Xanh., Dây Leo miễn phí tải tập ti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16914" r="27644" b="52074"/>
          <a:stretch>
            <a:fillRect/>
          </a:stretch>
        </p:blipFill>
        <p:spPr bwMode="auto">
          <a:xfrm>
            <a:off x="286671" y="2473518"/>
            <a:ext cx="11669993" cy="40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4155087" y="3534696"/>
            <a:ext cx="950911" cy="83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2942552" y="3638302"/>
            <a:ext cx="890546" cy="8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5105998" y="682156"/>
            <a:ext cx="890546" cy="85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644406" y="803143"/>
            <a:ext cx="890546" cy="85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665" r="600" b="-1"/>
          <a:stretch/>
        </p:blipFill>
        <p:spPr>
          <a:xfrm>
            <a:off x="286671" y="3325760"/>
            <a:ext cx="914400" cy="829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161548" y="-95416"/>
            <a:ext cx="950911" cy="83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7034408" y="-55598"/>
            <a:ext cx="739472" cy="118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1702075" y="3304346"/>
            <a:ext cx="739472" cy="118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3093626" y="112979"/>
            <a:ext cx="739472" cy="1184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8512033" y="1558499"/>
            <a:ext cx="317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10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32523 L 0.21771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19422 L 0.14101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0.32338 L 0.65417 0.57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2 0.42917 L 0.19492 0.6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209 0.325 L 0.80209 0.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Xin chào các bé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4" y="1924050"/>
            <a:ext cx="294322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71"/>
            <a:ext cx="12726954" cy="805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7969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501" r="828" b="4730"/>
          <a:stretch/>
        </p:blipFill>
        <p:spPr>
          <a:xfrm>
            <a:off x="9641321" y="4040401"/>
            <a:ext cx="3204377" cy="306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1869686" y="3498980"/>
            <a:ext cx="1441394" cy="1419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8606222" y="5504316"/>
            <a:ext cx="1258114" cy="113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5269062" y="3614288"/>
            <a:ext cx="1407324" cy="1386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578333">
            <a:off x="8719669" y="3611228"/>
            <a:ext cx="1504385" cy="1481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6828834" y="5248010"/>
            <a:ext cx="1391940" cy="1316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3663985" y="5248010"/>
            <a:ext cx="1304695" cy="123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240046" y="5208646"/>
            <a:ext cx="1247208" cy="117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5402370" y="5448104"/>
            <a:ext cx="1150838" cy="1036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2009531" y="5341754"/>
            <a:ext cx="1161704" cy="1046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8674118" flipV="1">
            <a:off x="9941699" y="5704739"/>
            <a:ext cx="1269910" cy="732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4" y="3750906"/>
            <a:ext cx="977181" cy="97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35" y="3750906"/>
            <a:ext cx="953093" cy="953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" y="3498980"/>
            <a:ext cx="993366" cy="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C 4.58333E-6 0.0331 0.02695 0.05995 0.06002 0.05995 C 0.09895 0.05995 0.11302 0.03009 0.11901 0.01204 L 0.125 -0.01204 C 0.13099 -0.03009 0.14596 -0.05996 0.18997 -0.05996 C 0.21796 -0.05996 0.25 -0.0331 0.25 1.48148E-6 C 0.25 0.0331 0.21796 0.05995 0.18997 0.05995 C 0.14596 0.05995 0.13099 0.03009 0.125 0.01204 L 0.11901 -0.01204 C 0.11302 -0.03009 0.09895 -0.05996 0.06002 -0.05996 C 0.02695 -0.05996 4.58333E-6 -0.0331 4.583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559816" y="1280017"/>
            <a:ext cx="1207245" cy="13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4" y="2565944"/>
            <a:ext cx="1415402" cy="14699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4995987" y="3025991"/>
            <a:ext cx="1207245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985455" y="2983656"/>
            <a:ext cx="1414463" cy="141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8" y="3937224"/>
            <a:ext cx="1415402" cy="1469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708234" y="123892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391749" y="900483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9" y="900483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            </a:t>
            </a:r>
            <a:r>
              <a:rPr lang="en-US" sz="3600" smtClean="0"/>
              <a:t>Cho trẻ quan sát mẫu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09610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            </a:t>
            </a:r>
            <a:r>
              <a:rPr lang="en-US" sz="3600" smtClean="0"/>
              <a:t>Cho trẻ quan sát mẫu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6945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527069" y="609539"/>
            <a:ext cx="1151170" cy="126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18859" y="547900"/>
            <a:ext cx="1329627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7" y="398888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623449" y="707370"/>
            <a:ext cx="1158378" cy="127330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531113" y="63257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54800" y="547900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141789" y="62264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7" y="352979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84" y="576276"/>
            <a:ext cx="1333224" cy="150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045" y="3907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       </a:t>
            </a:r>
            <a:r>
              <a:rPr lang="en-US" sz="3600" smtClean="0"/>
              <a:t>Cô xếp mẫu cho trẻ xem</a:t>
            </a:r>
            <a:endParaRPr lang="en-US" sz="36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219540" y="5452715"/>
            <a:ext cx="1414463" cy="141169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348562" y="4190325"/>
            <a:ext cx="1207245" cy="1327024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752519" y="5483418"/>
            <a:ext cx="1207245" cy="132702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169176" y="4494838"/>
            <a:ext cx="1207245" cy="1327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444893" y="4452503"/>
            <a:ext cx="1414463" cy="1411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5" y="4118885"/>
            <a:ext cx="1415402" cy="1469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30" y="5529117"/>
            <a:ext cx="1415402" cy="1469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37" y="4222431"/>
            <a:ext cx="1415402" cy="146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463833" y="5328576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836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3.33333E-6 L -0.46198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5312 -0.2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01412 L -0.10755 -0.3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019 L -0.20768 -0.2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463 L -0.31783 -0.3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0.16549 -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65 L 0.08307 -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1992 -0.5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71580" y="206053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5823" y="2017819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7" y="187136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61562" y="2114563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675115" y="2114563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202270" y="2010007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058743" y="2038803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1" y="1888776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1917276"/>
            <a:ext cx="1415402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569" y="574431"/>
            <a:ext cx="92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       Cho trẻ đọc tên từng đối tượng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9353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940873" y="3003258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79609" y="2918588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3" y="2772135"/>
            <a:ext cx="1415402" cy="146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352995" y="2918588"/>
            <a:ext cx="1414463" cy="1411694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872694" y="2960198"/>
            <a:ext cx="1207245" cy="13270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0" y="2817318"/>
            <a:ext cx="1415402" cy="146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23" y="515816"/>
            <a:ext cx="119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Cô cùng trẻ xếp 1,2 chu kỳ sau đó yêu cầu trẻ xếp tiếp chu kỳ còn lại</a:t>
            </a:r>
            <a:endParaRPr lang="en-US" sz="3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495341" y="2917863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37137" y="715108"/>
            <a:ext cx="9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xếp theo yêu cầu của cô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18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161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các bé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2021-11-25T01:47:23Z</dcterms:created>
  <dcterms:modified xsi:type="dcterms:W3CDTF">2025-09-11T14:27:00Z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