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2" r:id="rId3"/>
    <p:sldId id="257" r:id="rId4"/>
    <p:sldId id="292" r:id="rId5"/>
    <p:sldId id="260" r:id="rId6"/>
    <p:sldId id="309" r:id="rId7"/>
    <p:sldId id="314" r:id="rId8"/>
    <p:sldId id="316" r:id="rId9"/>
    <p:sldId id="334" r:id="rId10"/>
    <p:sldId id="335" r:id="rId11"/>
    <p:sldId id="321" r:id="rId12"/>
  </p:sldIdLst>
  <p:sldSz cx="18288000" cy="10010775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60" d="100"/>
          <a:sy n="60" d="100"/>
        </p:scale>
        <p:origin x="162" y="66"/>
      </p:cViewPr>
      <p:guideLst>
        <p:guide orient="horz" pos="2092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8005" y="857250"/>
            <a:ext cx="422799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10087"/>
            <a:ext cx="15544800" cy="21460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73240"/>
            <a:ext cx="12801600" cy="2558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7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3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0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7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3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30"/>
            <a:ext cx="4114800" cy="8542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30"/>
            <a:ext cx="12039600" cy="8542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38473"/>
            <a:ext cx="13716000" cy="3485520"/>
          </a:xfrm>
        </p:spPr>
        <p:txBody>
          <a:bodyPr anchor="b"/>
          <a:lstStyle>
            <a:lvl1pPr algn="ctr"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8408"/>
            <a:ext cx="13716000" cy="2417152"/>
          </a:xfrm>
        </p:spPr>
        <p:txBody>
          <a:bodyPr/>
          <a:lstStyle>
            <a:lvl1pPr marL="0" indent="0" algn="ctr">
              <a:buNone/>
              <a:defRPr sz="2630"/>
            </a:lvl1pPr>
            <a:lvl2pPr marL="500380" indent="0" algn="ctr">
              <a:buNone/>
              <a:defRPr sz="2190"/>
            </a:lvl2pPr>
            <a:lvl3pPr marL="1001395" indent="0" algn="ctr">
              <a:buNone/>
              <a:defRPr sz="1970"/>
            </a:lvl3pPr>
            <a:lvl4pPr marL="1501775" indent="0" algn="ctr">
              <a:buNone/>
              <a:defRPr sz="1750"/>
            </a:lvl4pPr>
            <a:lvl5pPr marL="2002155" indent="0" algn="ctr">
              <a:buNone/>
              <a:defRPr sz="1750"/>
            </a:lvl5pPr>
            <a:lvl6pPr marL="2503170" indent="0" algn="ctr">
              <a:buNone/>
              <a:defRPr sz="1750"/>
            </a:lvl6pPr>
            <a:lvl7pPr marL="3003550" indent="0" algn="ctr">
              <a:buNone/>
              <a:defRPr sz="1750"/>
            </a:lvl7pPr>
            <a:lvl8pPr marL="3503930" indent="0" algn="ctr">
              <a:buNone/>
              <a:defRPr sz="1750"/>
            </a:lvl8pPr>
            <a:lvl9pPr marL="4004945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495948"/>
            <a:ext cx="15773400" cy="4164547"/>
          </a:xfrm>
        </p:spPr>
        <p:txBody>
          <a:bodyPr anchor="b"/>
          <a:lstStyle>
            <a:lvl1pPr>
              <a:defRPr sz="65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699893"/>
            <a:ext cx="15773400" cy="2190037"/>
          </a:xfrm>
        </p:spPr>
        <p:txBody>
          <a:bodyPr/>
          <a:lstStyle>
            <a:lvl1pPr marL="0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1pPr>
            <a:lvl2pPr marL="500380" indent="0">
              <a:buNone/>
              <a:defRPr sz="2190">
                <a:solidFill>
                  <a:schemeClr val="tx1">
                    <a:tint val="75000"/>
                  </a:schemeClr>
                </a:solidFill>
              </a:defRPr>
            </a:lvl2pPr>
            <a:lvl3pPr marL="1001395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3pPr>
            <a:lvl4pPr marL="150177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4pPr>
            <a:lvl5pPr marL="200215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5pPr>
            <a:lvl6pPr marL="250317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6pPr>
            <a:lvl7pPr marL="30035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7pPr>
            <a:lvl8pPr marL="350393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8pPr>
            <a:lvl9pPr marL="4004945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8592" y="2336040"/>
            <a:ext cx="8065008" cy="6607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33025"/>
            <a:ext cx="15773400" cy="1935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2" y="2454233"/>
            <a:ext cx="7736680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2" y="3657015"/>
            <a:ext cx="7736680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454233"/>
            <a:ext cx="7774782" cy="1202782"/>
          </a:xfrm>
        </p:spPr>
        <p:txBody>
          <a:bodyPr anchor="b"/>
          <a:lstStyle>
            <a:lvl1pPr marL="0" indent="0">
              <a:buNone/>
              <a:defRPr sz="2630" b="1"/>
            </a:lvl1pPr>
            <a:lvl2pPr marL="500380" indent="0">
              <a:buNone/>
              <a:defRPr sz="2190" b="1"/>
            </a:lvl2pPr>
            <a:lvl3pPr marL="1001395" indent="0">
              <a:buNone/>
              <a:defRPr sz="1970" b="1"/>
            </a:lvl3pPr>
            <a:lvl4pPr marL="1501775" indent="0">
              <a:buNone/>
              <a:defRPr sz="1750" b="1"/>
            </a:lvl4pPr>
            <a:lvl5pPr marL="2002155" indent="0">
              <a:buNone/>
              <a:defRPr sz="1750" b="1"/>
            </a:lvl5pPr>
            <a:lvl6pPr marL="2503170" indent="0">
              <a:buNone/>
              <a:defRPr sz="1750" b="1"/>
            </a:lvl6pPr>
            <a:lvl7pPr marL="3003550" indent="0">
              <a:buNone/>
              <a:defRPr sz="1750" b="1"/>
            </a:lvl7pPr>
            <a:lvl8pPr marL="3503930" indent="0">
              <a:buNone/>
              <a:defRPr sz="1750" b="1"/>
            </a:lvl8pPr>
            <a:lvl9pPr marL="4004945" indent="0">
              <a:buNone/>
              <a:defRPr sz="17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657015"/>
            <a:ext cx="7774782" cy="53789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>
              <a:defRPr sz="3505"/>
            </a:lvl1pPr>
            <a:lvl2pPr>
              <a:defRPr sz="3065"/>
            </a:lvl2pPr>
            <a:lvl3pPr>
              <a:defRPr sz="2630"/>
            </a:lvl3pPr>
            <a:lvl4pPr>
              <a:defRPr sz="2190"/>
            </a:lvl4pPr>
            <a:lvl5pPr>
              <a:defRPr sz="2190"/>
            </a:lvl5pPr>
            <a:lvl6pPr>
              <a:defRPr sz="2190"/>
            </a:lvl6pPr>
            <a:lvl7pPr>
              <a:defRPr sz="2190"/>
            </a:lvl7pPr>
            <a:lvl8pPr>
              <a:defRPr sz="2190"/>
            </a:lvl8pPr>
            <a:lvl9pPr>
              <a:defRPr sz="21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67440"/>
            <a:ext cx="5898356" cy="2336040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41485"/>
            <a:ext cx="9258300" cy="7114725"/>
          </a:xfrm>
        </p:spPr>
        <p:txBody>
          <a:bodyPr/>
          <a:lstStyle>
            <a:lvl1pPr marL="0" indent="0">
              <a:buNone/>
              <a:defRPr sz="3505"/>
            </a:lvl1pPr>
            <a:lvl2pPr marL="500380" indent="0">
              <a:buNone/>
              <a:defRPr sz="3065"/>
            </a:lvl2pPr>
            <a:lvl3pPr marL="1001395" indent="0">
              <a:buNone/>
              <a:defRPr sz="2630"/>
            </a:lvl3pPr>
            <a:lvl4pPr marL="1501775" indent="0">
              <a:buNone/>
              <a:defRPr sz="2190"/>
            </a:lvl4pPr>
            <a:lvl5pPr marL="2002155" indent="0">
              <a:buNone/>
              <a:defRPr sz="2190"/>
            </a:lvl5pPr>
            <a:lvl6pPr marL="2503170" indent="0">
              <a:buNone/>
              <a:defRPr sz="2190"/>
            </a:lvl6pPr>
            <a:lvl7pPr marL="3003550" indent="0">
              <a:buNone/>
              <a:defRPr sz="2190"/>
            </a:lvl7pPr>
            <a:lvl8pPr marL="3503930" indent="0">
              <a:buNone/>
              <a:defRPr sz="2190"/>
            </a:lvl8pPr>
            <a:lvl9pPr marL="4004945" indent="0">
              <a:buNone/>
              <a:defRPr sz="21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03480"/>
            <a:ext cx="5898356" cy="5564318"/>
          </a:xfrm>
        </p:spPr>
        <p:txBody>
          <a:bodyPr/>
          <a:lstStyle>
            <a:lvl1pPr marL="0" indent="0">
              <a:buNone/>
              <a:defRPr sz="1750"/>
            </a:lvl1pPr>
            <a:lvl2pPr marL="500380" indent="0">
              <a:buNone/>
              <a:defRPr sz="1535"/>
            </a:lvl2pPr>
            <a:lvl3pPr marL="1001395" indent="0">
              <a:buNone/>
              <a:defRPr sz="1315"/>
            </a:lvl3pPr>
            <a:lvl4pPr marL="1501775" indent="0">
              <a:buNone/>
              <a:defRPr sz="1095"/>
            </a:lvl4pPr>
            <a:lvl5pPr marL="2002155" indent="0">
              <a:buNone/>
              <a:defRPr sz="1095"/>
            </a:lvl5pPr>
            <a:lvl6pPr marL="2503170" indent="0">
              <a:buNone/>
              <a:defRPr sz="1095"/>
            </a:lvl6pPr>
            <a:lvl7pPr marL="3003550" indent="0">
              <a:buNone/>
              <a:defRPr sz="1095"/>
            </a:lvl7pPr>
            <a:lvl8pPr marL="3503930" indent="0">
              <a:buNone/>
              <a:defRPr sz="1095"/>
            </a:lvl8pPr>
            <a:lvl9pPr marL="4004945" indent="0">
              <a:buNone/>
              <a:defRPr sz="109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00928"/>
            <a:ext cx="4114800" cy="85423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0928"/>
            <a:ext cx="12105860" cy="8542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433382"/>
            <a:ext cx="15544800" cy="1988415"/>
          </a:xfrm>
        </p:spPr>
        <p:txBody>
          <a:bodyPr anchor="t"/>
          <a:lstStyle>
            <a:lvl1pPr algn="l">
              <a:defRPr sz="58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243344"/>
            <a:ext cx="15544800" cy="2190037"/>
          </a:xfrm>
        </p:spPr>
        <p:txBody>
          <a:bodyPr anchor="b"/>
          <a:lstStyle>
            <a:lvl1pPr marL="0" indent="0">
              <a:buNone/>
              <a:defRPr sz="2920">
                <a:solidFill>
                  <a:schemeClr val="tx1">
                    <a:tint val="75000"/>
                  </a:schemeClr>
                </a:solidFill>
              </a:defRPr>
            </a:lvl1pPr>
            <a:lvl2pPr marL="667385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2pPr>
            <a:lvl3pPr marL="1334770" indent="0">
              <a:buNone/>
              <a:defRPr sz="2335">
                <a:solidFill>
                  <a:schemeClr val="tx1">
                    <a:tint val="75000"/>
                  </a:schemeClr>
                </a:solidFill>
              </a:defRPr>
            </a:lvl3pPr>
            <a:lvl4pPr marL="200215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4pPr>
            <a:lvl5pPr marL="266954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5pPr>
            <a:lvl6pPr marL="333692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6pPr>
            <a:lvl7pPr marL="400494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7pPr>
            <a:lvl8pPr marL="467233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8pPr>
            <a:lvl9pPr marL="533971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336042"/>
            <a:ext cx="8077200" cy="6607194"/>
          </a:xfrm>
        </p:spPr>
        <p:txBody>
          <a:bodyPr/>
          <a:lstStyle>
            <a:lvl1pPr>
              <a:defRPr sz="4090"/>
            </a:lvl1pPr>
            <a:lvl2pPr>
              <a:defRPr sz="3505"/>
            </a:lvl2pPr>
            <a:lvl3pPr>
              <a:defRPr sz="2920"/>
            </a:lvl3pPr>
            <a:lvl4pPr>
              <a:defRPr sz="2630"/>
            </a:lvl4pPr>
            <a:lvl5pPr>
              <a:defRPr sz="2630"/>
            </a:lvl5pPr>
            <a:lvl6pPr>
              <a:defRPr sz="2630"/>
            </a:lvl6pPr>
            <a:lvl7pPr>
              <a:defRPr sz="2630"/>
            </a:lvl7pPr>
            <a:lvl8pPr>
              <a:defRPr sz="2630"/>
            </a:lvl8pPr>
            <a:lvl9pPr>
              <a:defRPr sz="2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241024"/>
            <a:ext cx="8080376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174975"/>
            <a:ext cx="8080376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241024"/>
            <a:ext cx="8083550" cy="933952"/>
          </a:xfrm>
        </p:spPr>
        <p:txBody>
          <a:bodyPr anchor="b"/>
          <a:lstStyle>
            <a:lvl1pPr marL="0" indent="0">
              <a:buNone/>
              <a:defRPr sz="3505" b="1"/>
            </a:lvl1pPr>
            <a:lvl2pPr marL="667385" indent="0">
              <a:buNone/>
              <a:defRPr sz="2920" b="1"/>
            </a:lvl2pPr>
            <a:lvl3pPr marL="1334770" indent="0">
              <a:buNone/>
              <a:defRPr sz="2630" b="1"/>
            </a:lvl3pPr>
            <a:lvl4pPr marL="2002155" indent="0">
              <a:buNone/>
              <a:defRPr sz="2335" b="1"/>
            </a:lvl4pPr>
            <a:lvl5pPr marL="2669540" indent="0">
              <a:buNone/>
              <a:defRPr sz="2335" b="1"/>
            </a:lvl5pPr>
            <a:lvl6pPr marL="3336925" indent="0">
              <a:buNone/>
              <a:defRPr sz="2335" b="1"/>
            </a:lvl6pPr>
            <a:lvl7pPr marL="4004945" indent="0">
              <a:buNone/>
              <a:defRPr sz="2335" b="1"/>
            </a:lvl7pPr>
            <a:lvl8pPr marL="4672330" indent="0">
              <a:buNone/>
              <a:defRPr sz="2335" b="1"/>
            </a:lvl8pPr>
            <a:lvl9pPr marL="5339715" indent="0">
              <a:buNone/>
              <a:defRPr sz="23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174975"/>
            <a:ext cx="8083550" cy="5768258"/>
          </a:xfrm>
        </p:spPr>
        <p:txBody>
          <a:bodyPr/>
          <a:lstStyle>
            <a:lvl1pPr>
              <a:defRPr sz="3505"/>
            </a:lvl1pPr>
            <a:lvl2pPr>
              <a:defRPr sz="2920"/>
            </a:lvl2pPr>
            <a:lvl3pPr>
              <a:defRPr sz="2630"/>
            </a:lvl3pPr>
            <a:lvl4pPr>
              <a:defRPr sz="2335"/>
            </a:lvl4pPr>
            <a:lvl5pPr>
              <a:defRPr sz="2335"/>
            </a:lvl5pPr>
            <a:lvl6pPr>
              <a:defRPr sz="2335"/>
            </a:lvl6pPr>
            <a:lvl7pPr>
              <a:defRPr sz="2335"/>
            </a:lvl7pPr>
            <a:lvl8pPr>
              <a:defRPr sz="2335"/>
            </a:lvl8pPr>
            <a:lvl9pPr>
              <a:defRPr sz="2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98610"/>
            <a:ext cx="6016626" cy="1696410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98612"/>
            <a:ext cx="10223501" cy="8544624"/>
          </a:xfrm>
        </p:spPr>
        <p:txBody>
          <a:bodyPr/>
          <a:lstStyle>
            <a:lvl1pPr>
              <a:defRPr sz="4670"/>
            </a:lvl1pPr>
            <a:lvl2pPr>
              <a:defRPr sz="4090"/>
            </a:lvl2pPr>
            <a:lvl3pPr>
              <a:defRPr sz="3505"/>
            </a:lvl3pPr>
            <a:lvl4pPr>
              <a:defRPr sz="2920"/>
            </a:lvl4pPr>
            <a:lvl5pPr>
              <a:defRPr sz="2920"/>
            </a:lvl5pPr>
            <a:lvl6pPr>
              <a:defRPr sz="2920"/>
            </a:lvl6pPr>
            <a:lvl7pPr>
              <a:defRPr sz="2920"/>
            </a:lvl7pPr>
            <a:lvl8pPr>
              <a:defRPr sz="2920"/>
            </a:lvl8pPr>
            <a:lvl9pPr>
              <a:defRPr sz="2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095022"/>
            <a:ext cx="6016626" cy="6848214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008120"/>
            <a:ext cx="10972800" cy="827348"/>
          </a:xfrm>
        </p:spPr>
        <p:txBody>
          <a:bodyPr anchor="b"/>
          <a:lstStyle>
            <a:lvl1pPr algn="l">
              <a:defRPr sz="292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94555"/>
            <a:ext cx="10972800" cy="6006960"/>
          </a:xfrm>
        </p:spPr>
        <p:txBody>
          <a:bodyPr/>
          <a:lstStyle>
            <a:lvl1pPr marL="0" indent="0">
              <a:buNone/>
              <a:defRPr sz="4670"/>
            </a:lvl1pPr>
            <a:lvl2pPr marL="667385" indent="0">
              <a:buNone/>
              <a:defRPr sz="4090"/>
            </a:lvl2pPr>
            <a:lvl3pPr marL="1334770" indent="0">
              <a:buNone/>
              <a:defRPr sz="3505"/>
            </a:lvl3pPr>
            <a:lvl4pPr marL="2002155" indent="0">
              <a:buNone/>
              <a:defRPr sz="2920"/>
            </a:lvl4pPr>
            <a:lvl5pPr marL="2669540" indent="0">
              <a:buNone/>
              <a:defRPr sz="2920"/>
            </a:lvl5pPr>
            <a:lvl6pPr marL="3336925" indent="0">
              <a:buNone/>
              <a:defRPr sz="2920"/>
            </a:lvl6pPr>
            <a:lvl7pPr marL="4004945" indent="0">
              <a:buNone/>
              <a:defRPr sz="2920"/>
            </a:lvl7pPr>
            <a:lvl8pPr marL="4672330" indent="0">
              <a:buNone/>
              <a:defRPr sz="2920"/>
            </a:lvl8pPr>
            <a:lvl9pPr marL="5339715" indent="0">
              <a:buNone/>
              <a:defRPr sz="2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835468"/>
            <a:ext cx="10972800" cy="1174972"/>
          </a:xfrm>
        </p:spPr>
        <p:txBody>
          <a:bodyPr/>
          <a:lstStyle>
            <a:lvl1pPr marL="0" indent="0">
              <a:buNone/>
              <a:defRPr sz="2045"/>
            </a:lvl1pPr>
            <a:lvl2pPr marL="667385" indent="0">
              <a:buNone/>
              <a:defRPr sz="1750"/>
            </a:lvl2pPr>
            <a:lvl3pPr marL="1334770" indent="0">
              <a:buNone/>
              <a:defRPr sz="1460"/>
            </a:lvl3pPr>
            <a:lvl4pPr marL="2002155" indent="0">
              <a:buNone/>
              <a:defRPr sz="1315"/>
            </a:lvl4pPr>
            <a:lvl5pPr marL="2669540" indent="0">
              <a:buNone/>
              <a:defRPr sz="1315"/>
            </a:lvl5pPr>
            <a:lvl6pPr marL="3336925" indent="0">
              <a:buNone/>
              <a:defRPr sz="1315"/>
            </a:lvl6pPr>
            <a:lvl7pPr marL="4004945" indent="0">
              <a:buNone/>
              <a:defRPr sz="1315"/>
            </a:lvl7pPr>
            <a:lvl8pPr marL="4672330" indent="0">
              <a:buNone/>
              <a:defRPr sz="1315"/>
            </a:lvl8pPr>
            <a:lvl9pPr marL="5339715" indent="0">
              <a:buNone/>
              <a:defRPr sz="13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36042"/>
            <a:ext cx="16459200" cy="660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4394-5BE9-4C45-825B-F94FD17BCC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279272"/>
            <a:ext cx="5791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279272"/>
            <a:ext cx="4267200" cy="53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E9CE-6357-4791-88CF-4EC999EB8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xStyles>
    <p:titleStyle>
      <a:lvl1pPr algn="ctr" defTabSz="1334770" rtl="0" eaLnBrk="1" latinLnBrk="0" hangingPunct="1">
        <a:spcBef>
          <a:spcPct val="0"/>
        </a:spcBef>
        <a:buNone/>
        <a:defRPr sz="6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0380" indent="-50038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4670" kern="1200">
          <a:solidFill>
            <a:schemeClr val="tx1"/>
          </a:solidFill>
          <a:latin typeface="+mn-lt"/>
          <a:ea typeface="+mn-ea"/>
          <a:cs typeface="+mn-cs"/>
        </a:defRPr>
      </a:lvl1pPr>
      <a:lvl2pPr marL="1084580" indent="-417195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4090" kern="1200">
          <a:solidFill>
            <a:schemeClr val="tx1"/>
          </a:solidFill>
          <a:latin typeface="+mn-lt"/>
          <a:ea typeface="+mn-ea"/>
          <a:cs typeface="+mn-cs"/>
        </a:defRPr>
      </a:lvl2pPr>
      <a:lvl3pPr marL="166878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3pPr>
      <a:lvl4pPr marL="233616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–"/>
        <a:defRPr sz="2920" kern="1200">
          <a:solidFill>
            <a:schemeClr val="tx1"/>
          </a:solidFill>
          <a:latin typeface="+mn-lt"/>
          <a:ea typeface="+mn-ea"/>
          <a:cs typeface="+mn-cs"/>
        </a:defRPr>
      </a:lvl4pPr>
      <a:lvl5pPr marL="300355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»"/>
        <a:defRPr sz="2920" kern="1200">
          <a:solidFill>
            <a:schemeClr val="tx1"/>
          </a:solidFill>
          <a:latin typeface="+mn-lt"/>
          <a:ea typeface="+mn-ea"/>
          <a:cs typeface="+mn-cs"/>
        </a:defRPr>
      </a:lvl5pPr>
      <a:lvl6pPr marL="367093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6pPr>
      <a:lvl7pPr marL="433832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7pPr>
      <a:lvl8pPr marL="5005705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8pPr>
      <a:lvl9pPr marL="5673090" indent="-334010" algn="l" defTabSz="1334770" rtl="0" eaLnBrk="1" latinLnBrk="0" hangingPunct="1">
        <a:spcBef>
          <a:spcPts val="95"/>
        </a:spcBef>
        <a:buFont typeface="Arial" panose="020B0604020202020204" pitchFamily="34" charset="0"/>
        <a:buChar char="•"/>
        <a:defRPr sz="2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1pPr>
      <a:lvl2pPr marL="66738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33477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3pPr>
      <a:lvl4pPr marL="200215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4pPr>
      <a:lvl5pPr marL="266954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5pPr>
      <a:lvl6pPr marL="333692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6pPr>
      <a:lvl7pPr marL="400494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7pPr>
      <a:lvl8pPr marL="4672330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8pPr>
      <a:lvl9pPr marL="5339715" algn="l" defTabSz="1334770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914400" y="400928"/>
            <a:ext cx="16459200" cy="166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914400" y="2336040"/>
            <a:ext cx="16459200" cy="660719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914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2045"/>
            </a:lvl1pPr>
          </a:lstStyle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6248400" y="9117045"/>
            <a:ext cx="5791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2045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13106400" y="9117045"/>
            <a:ext cx="4267200" cy="695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2045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hf sldNum="0" hdr="0" ftr="0" dt="0"/>
  <p:txStyles>
    <p:titleStyle>
      <a:lvl1pPr marL="0" lvl="0" indent="0" algn="ctr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42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0380" lvl="0" indent="-50038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4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84580" lvl="1" indent="-417195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40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68780" lvl="2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•"/>
        <a:defRPr sz="35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336165" lvl="3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–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003550" lvl="4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70935" lvl="5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38320" lvl="6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05705" lvl="7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673090" lvl="8" indent="-334010" algn="l" defTabSz="1334770" eaLnBrk="1" fontAlgn="base" latinLnBrk="0" hangingPunct="1">
        <a:lnSpc>
          <a:spcPct val="100000"/>
        </a:lnSpc>
        <a:spcBef>
          <a:spcPct val="29000"/>
        </a:spcBef>
        <a:spcAft>
          <a:spcPct val="0"/>
        </a:spcAft>
        <a:buChar char="»"/>
        <a:defRPr sz="29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6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7385" lvl="1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34770" lvl="2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02155" lvl="3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669540" lvl="4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36925" lvl="5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4004945" lvl="6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672330" lvl="7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5339715" lvl="8" indent="0" algn="l" defTabSz="1334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7.wmf"/><Relationship Id="rId12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6.GIF"/><Relationship Id="rId11" Type="http://schemas.openxmlformats.org/officeDocument/2006/relationships/image" Target="../media/image50.GIF"/><Relationship Id="rId5" Type="http://schemas.openxmlformats.org/officeDocument/2006/relationships/image" Target="../media/image45.jpeg"/><Relationship Id="rId10" Type="http://schemas.openxmlformats.org/officeDocument/2006/relationships/image" Target="../media/image49.GIF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17" Type="http://schemas.openxmlformats.org/officeDocument/2006/relationships/image" Target="../media/image15.svg"/><Relationship Id="rId25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6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8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microsoft.com/office/2007/relationships/hdphoto" Target="../media/hdphoto3.wdp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jpeg"/><Relationship Id="rId3" Type="http://schemas.openxmlformats.org/officeDocument/2006/relationships/audio" Target="../media/audio1.wav"/><Relationship Id="rId21" Type="http://schemas.openxmlformats.org/officeDocument/2006/relationships/audio" Target="../media/audio1.wav"/><Relationship Id="rId7" Type="http://schemas.openxmlformats.org/officeDocument/2006/relationships/image" Target="../media/image22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6.svg"/><Relationship Id="rId20" Type="http://schemas.openxmlformats.org/officeDocument/2006/relationships/image" Target="../media/image26.jpeg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35.svg"/><Relationship Id="rId15" Type="http://schemas.openxmlformats.org/officeDocument/2006/relationships/image" Target="../media/image23.png"/><Relationship Id="rId19" Type="http://schemas.openxmlformats.org/officeDocument/2006/relationships/image" Target="../media/image25.jpeg"/><Relationship Id="rId4" Type="http://schemas.openxmlformats.org/officeDocument/2006/relationships/image" Target="../media/image20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11" Type="http://schemas.openxmlformats.org/officeDocument/2006/relationships/audio" Target="../media/audio1.wav"/><Relationship Id="rId5" Type="http://schemas.openxmlformats.org/officeDocument/2006/relationships/image" Target="../media/image31.jpeg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GIF"/><Relationship Id="rId11" Type="http://schemas.openxmlformats.org/officeDocument/2006/relationships/audio" Target="../media/audio1.wav"/><Relationship Id="rId5" Type="http://schemas.openxmlformats.org/officeDocument/2006/relationships/image" Target="../media/image34.jpeg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microsoft.com/office/2007/relationships/hdphoto" Target="../media/hdphoto5.wdp"/><Relationship Id="rId11" Type="http://schemas.openxmlformats.org/officeDocument/2006/relationships/image" Target="../media/image39.jpeg"/><Relationship Id="rId5" Type="http://schemas.openxmlformats.org/officeDocument/2006/relationships/image" Target="../media/image36.png"/><Relationship Id="rId15" Type="http://schemas.openxmlformats.org/officeDocument/2006/relationships/image" Target="../media/image28.png"/><Relationship Id="rId10" Type="http://schemas.openxmlformats.org/officeDocument/2006/relationships/image" Target="../media/image29.jpeg"/><Relationship Id="rId4" Type="http://schemas.openxmlformats.org/officeDocument/2006/relationships/audio" Target="../media/audio1.wav"/><Relationship Id="rId9" Type="http://schemas.openxmlformats.org/officeDocument/2006/relationships/image" Target="../media/image38.jpe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audio" Target="../media/audio1.wav"/><Relationship Id="rId4" Type="http://schemas.microsoft.com/office/2007/relationships/hdphoto" Target="../media/hdphoto5.wd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95"/>
            <a:ext cx="18287365" cy="1003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960" y="3300120"/>
            <a:ext cx="10113570" cy="1018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3115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3115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15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115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VIỆT HƯNG</a:t>
            </a:r>
            <a:endParaRPr lang="en-US" sz="3115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2685" y="2094562"/>
            <a:ext cx="269679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50" dirty="0"/>
          </a:p>
        </p:txBody>
      </p:sp>
      <p:sp>
        <p:nvSpPr>
          <p:cNvPr id="5" name="TextBox 4"/>
          <p:cNvSpPr txBox="1"/>
          <p:nvPr/>
        </p:nvSpPr>
        <p:spPr>
          <a:xfrm>
            <a:off x="4258083" y="6757513"/>
            <a:ext cx="9771198" cy="7613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95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5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Thị Kiều Oanh</a:t>
            </a:r>
            <a:endParaRPr lang="en-US" sz="39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 Giáo Nhỡ B2</a:t>
            </a:r>
            <a:endParaRPr lang="en-US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học: 202</a:t>
            </a:r>
            <a:r>
              <a:rPr lang="vi-VN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vi-VN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2701804" y="4097117"/>
            <a:ext cx="12884392" cy="224409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7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467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GIẢNG</a:t>
            </a:r>
            <a:endParaRPr lang="en-US" sz="467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67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Hướng dẫn trẻ kĩ năng phòng chống điện giật</a:t>
            </a:r>
            <a:endParaRPr lang="en-US" sz="467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44279"/>
            <a:ext cx="1512436" cy="1307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rog\Pictures\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52705"/>
            <a:ext cx="18236565" cy="999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6" descr="image0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412" y="7293392"/>
            <a:ext cx="1334529" cy="1779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3" descr="POINSE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988" y="0"/>
            <a:ext cx="6361417" cy="4855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3" descr="MIL10003"/>
          <p:cNvPicPr>
            <a:picLocks noChangeAspect="1"/>
          </p:cNvPicPr>
          <p:nvPr/>
        </p:nvPicPr>
        <p:blipFill>
          <a:blip r:embed="rId8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3276812" y="8967956"/>
            <a:ext cx="4839500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1" name="Picture 13" descr="MIL10003"/>
          <p:cNvPicPr>
            <a:picLocks noChangeAspect="1"/>
          </p:cNvPicPr>
          <p:nvPr/>
        </p:nvPicPr>
        <p:blipFill>
          <a:blip r:embed="rId8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10395426" y="8134271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2" name="Picture 13" descr="MIL10003"/>
          <p:cNvPicPr>
            <a:picLocks noChangeAspect="1"/>
          </p:cNvPicPr>
          <p:nvPr/>
        </p:nvPicPr>
        <p:blipFill>
          <a:blip r:embed="rId8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9769713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3" name="Picture 13" descr="MIL10003"/>
          <p:cNvPicPr>
            <a:picLocks noChangeAspect="1"/>
          </p:cNvPicPr>
          <p:nvPr/>
        </p:nvPicPr>
        <p:blipFill>
          <a:blip r:embed="rId8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6641148" y="899462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11274" name="Picture 13" descr="MIL10003"/>
          <p:cNvPicPr>
            <a:picLocks noChangeAspect="1"/>
          </p:cNvPicPr>
          <p:nvPr/>
        </p:nvPicPr>
        <p:blipFill>
          <a:blip r:embed="rId8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>
          <a:xfrm>
            <a:off x="8205430" y="8056056"/>
            <a:ext cx="4285483" cy="1016784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3" name="Hổng-Dám-Đâu-Karaoke-Thiếu-Nhi-Beat-Chuẩn-Sáng-tác-Nguyễn-Van-Hiê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852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  <p:pic>
        <p:nvPicPr>
          <p:cNvPr id="8" name="Picture 7" descr="Anh Dong (137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800" y="2567305"/>
            <a:ext cx="2504440" cy="2083435"/>
          </a:xfrm>
          <a:prstGeom prst="rect">
            <a:avLst/>
          </a:prstGeom>
        </p:spPr>
      </p:pic>
      <p:pic>
        <p:nvPicPr>
          <p:cNvPr id="9" name="Picture 8" descr="anh-dong-204_1138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3245" y="6758305"/>
            <a:ext cx="3514725" cy="3514725"/>
          </a:xfrm>
          <a:prstGeom prst="rect">
            <a:avLst/>
          </a:prstGeom>
        </p:spPr>
      </p:pic>
      <p:sp>
        <p:nvSpPr>
          <p:cNvPr id="10" name="Rectangle 5"/>
          <p:cNvSpPr/>
          <p:nvPr/>
        </p:nvSpPr>
        <p:spPr>
          <a:xfrm>
            <a:off x="5499100" y="1093470"/>
            <a:ext cx="11423650" cy="2858770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Giờ học đến đây là kết thúc xin chân thành cảm ơn</a:t>
            </a:r>
            <a:endParaRPr lang="en-US" sz="60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 descr="anh-dong-204_1138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96800" y="4662805"/>
            <a:ext cx="3514725" cy="3514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98687" y="189915"/>
            <a:ext cx="1171788" cy="101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816707" y="3136197"/>
            <a:ext cx="4281042" cy="65855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2364">
            <a:off x="12277995" y="908273"/>
            <a:ext cx="4499056" cy="46251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4760804" y="-510430"/>
            <a:ext cx="8491948" cy="102424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792549" y="2740368"/>
            <a:ext cx="8827707" cy="4875505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376576" y="2184318"/>
            <a:ext cx="809563" cy="8095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180231">
            <a:off x="3319428" y="1249864"/>
            <a:ext cx="1190875" cy="1217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682344">
            <a:off x="1121167" y="1180655"/>
            <a:ext cx="2285553" cy="74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802427" y="3160591"/>
            <a:ext cx="1080864" cy="12058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832553" y="4431492"/>
            <a:ext cx="809563" cy="8095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185448">
            <a:off x="1993882" y="6564919"/>
            <a:ext cx="2718665" cy="27186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300313" y="3118225"/>
            <a:ext cx="8827707" cy="430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8400"/>
              </a:lnSpc>
            </a:pP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4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28546" y="1999464"/>
            <a:ext cx="2630170" cy="986790"/>
          </a:xfrm>
          <a:prstGeom prst="rect">
            <a:avLst/>
          </a:prstGeom>
          <a:noFill/>
        </p:spPr>
        <p:txBody>
          <a:bodyPr wrap="none" lIns="88991" tIns="44495" rIns="88991" bIns="4449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i="1" cap="non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840" b="1" i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840" b="1" cap="none" spc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1398" y="215376"/>
            <a:ext cx="1309778" cy="1132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17d5d190928564ccd849b2603290da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695"/>
            <a:ext cx="18287365" cy="1003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5257" y="2338387"/>
            <a:ext cx="10356850" cy="1303781"/>
          </a:xfrm>
          <a:prstGeom prst="rect">
            <a:avLst/>
          </a:prstGeom>
          <a:noFill/>
        </p:spPr>
        <p:txBody>
          <a:bodyPr wrap="square" lIns="88991" tIns="44495" rIns="88991" bIns="4449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Lợi ích của điện và một số đồ dùng bằng điện</a:t>
            </a:r>
            <a:endParaRPr lang="en-US" sz="2800" b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90587"/>
            <a:ext cx="1171788" cy="1013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900644"/>
            <a:ext cx="1883308" cy="2514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896389" y="6080250"/>
            <a:ext cx="365898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57" y="4122626"/>
            <a:ext cx="4174797" cy="3696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74" y="6828684"/>
            <a:ext cx="2047329" cy="204732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7656047" y="4351531"/>
            <a:ext cx="2051326" cy="19296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48" y="4305495"/>
            <a:ext cx="2219498" cy="2219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76196" y="6303064"/>
            <a:ext cx="2491821" cy="2491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80" y="3433885"/>
            <a:ext cx="1989056" cy="1882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14918" y="1100806"/>
            <a:ext cx="10592923" cy="816523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93CB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EC3B3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4897728" y="7382120"/>
            <a:ext cx="849254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sz="175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3561" y="745556"/>
            <a:ext cx="5200878" cy="1314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76451" y="5418421"/>
            <a:ext cx="2588463" cy="455114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376423" y="2811242"/>
            <a:ext cx="8492544" cy="280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4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8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015648" y="-3231"/>
            <a:ext cx="2097271" cy="2063191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840358" y="-138658"/>
            <a:ext cx="1722342" cy="1804358"/>
          </a:xfrm>
          <a:prstGeom prst="rect">
            <a:avLst/>
          </a:prstGeom>
        </p:spPr>
      </p:pic>
      <p:sp>
        <p:nvSpPr>
          <p:cNvPr id="101" name="Text Box 100"/>
          <p:cNvSpPr txBox="1"/>
          <p:nvPr/>
        </p:nvSpPr>
        <p:spPr>
          <a:xfrm>
            <a:off x="4457065" y="2068830"/>
            <a:ext cx="8481060" cy="761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giật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840" y="239002"/>
            <a:ext cx="1171788" cy="1013108"/>
          </a:xfrm>
          <a:prstGeom prst="rect">
            <a:avLst/>
          </a:prstGeom>
        </p:spPr>
      </p:pic>
      <p:pic>
        <p:nvPicPr>
          <p:cNvPr id="20" name="Picture 10" descr="toonvectors-12274-46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4" y="5032448"/>
            <a:ext cx="2983658" cy="3417332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45" y="5777951"/>
            <a:ext cx="3792662" cy="4118064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Man Having Heart Attack Cartoon Clip Ar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59" y="6440462"/>
            <a:ext cx="4742898" cy="34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2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752600" y="128905"/>
            <a:ext cx="15717520" cy="1257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baseline="0">
                <a:solidFill>
                  <a:srgbClr val="0000FF"/>
                </a:solidFill>
                <a:latin typeface="Century Gothic" panose="020B0502020202020204" charset="0"/>
                <a:cs typeface="Century Gothic" panose="020B0502020202020204" charset="0"/>
              </a:rPr>
              <a:t>  Những điều bé không được làm để phòng tránh bị điện giật.</a:t>
            </a:r>
          </a:p>
        </p:txBody>
      </p:sp>
      <p:pic>
        <p:nvPicPr>
          <p:cNvPr id="3081" name="Picture 9" descr="1371783356_electrical-safety-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795"/>
            <a:ext cx="5334000" cy="5251767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80987"/>
            <a:ext cx="1171788" cy="1013108"/>
          </a:xfrm>
          <a:prstGeom prst="rect">
            <a:avLst/>
          </a:prstGeom>
        </p:spPr>
      </p:pic>
      <p:pic>
        <p:nvPicPr>
          <p:cNvPr id="8" name="Picture 10" descr="116464-344x257-Electrical_safety_tips_for_childr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4077"/>
            <a:ext cx="5651231" cy="5484963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by-Electric-Outlet-dang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1886914"/>
            <a:ext cx="4394200" cy="4801528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3306926" y="4700587"/>
            <a:ext cx="1936481" cy="1764206"/>
          </a:xfrm>
          <a:prstGeom prst="wedgeEllipseCallout">
            <a:avLst>
              <a:gd name="adj1" fmla="val 11269"/>
              <a:gd name="adj2" fmla="val -62611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600" b="1" baseline="0" dirty="0" err="1">
                <a:solidFill>
                  <a:srgbClr val="006600"/>
                </a:solidFill>
              </a:rPr>
              <a:t>Có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con </a:t>
            </a:r>
            <a:r>
              <a:rPr lang="en-US" altLang="en-US" sz="1600" b="1" baseline="0" dirty="0" err="1">
                <a:solidFill>
                  <a:srgbClr val="006600"/>
                </a:solidFill>
              </a:rPr>
              <a:t>gì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1600" b="1" baseline="0" dirty="0" err="1">
                <a:solidFill>
                  <a:srgbClr val="006600"/>
                </a:solidFill>
              </a:rPr>
              <a:t>trong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1600" b="1" baseline="0" dirty="0" err="1">
                <a:solidFill>
                  <a:srgbClr val="006600"/>
                </a:solidFill>
              </a:rPr>
              <a:t>này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1600" b="1" baseline="0" dirty="0" err="1">
                <a:solidFill>
                  <a:srgbClr val="006600"/>
                </a:solidFill>
              </a:rPr>
              <a:t>không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</a:t>
            </a:r>
            <a:r>
              <a:rPr lang="en-US" altLang="en-US" sz="1600" b="1" baseline="0" dirty="0" err="1">
                <a:solidFill>
                  <a:srgbClr val="006600"/>
                </a:solidFill>
              </a:rPr>
              <a:t>nhỉ</a:t>
            </a:r>
            <a:r>
              <a:rPr lang="en-US" altLang="en-US" sz="1600" b="1" baseline="0" dirty="0">
                <a:solidFill>
                  <a:srgbClr val="006600"/>
                </a:solidFill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223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82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640840" y="433705"/>
            <a:ext cx="14759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Hướng dẫn trẻ cách xử lý khi bị điện giật</a:t>
            </a:r>
          </a:p>
        </p:txBody>
      </p:sp>
      <p:pic>
        <p:nvPicPr>
          <p:cNvPr id="2" name="Picture 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1135"/>
            <a:ext cx="8407400" cy="855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1500505"/>
            <a:ext cx="9985375" cy="8543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6858000" y="1424305"/>
            <a:ext cx="3148330" cy="3053715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204787"/>
            <a:ext cx="1171788" cy="101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05"/>
            <a:ext cx="8976995" cy="9958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485" y="73025"/>
            <a:ext cx="9268460" cy="974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>
            <a:fillRect/>
          </a:stretch>
        </p:blipFill>
        <p:spPr>
          <a:xfrm>
            <a:off x="7543800" y="4091305"/>
            <a:ext cx="3148330" cy="3053715"/>
          </a:xfrm>
          <a:prstGeom prst="rect">
            <a:avLst/>
          </a:prstGeom>
        </p:spPr>
      </p:pic>
      <p:pic>
        <p:nvPicPr>
          <p:cNvPr id="2" name="Tieng-tinh-tinh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4120" y="4695825"/>
            <a:ext cx="619125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93328"/>
            <a:ext cx="1171788" cy="101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" y="6561660"/>
            <a:ext cx="4391478" cy="3449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2705"/>
            <a:ext cx="16459200" cy="984885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pic>
        <p:nvPicPr>
          <p:cNvPr id="55312" name="Picture 16" descr="Tay u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8105"/>
            <a:ext cx="4114800" cy="424624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Baby-Electric-Outlet-da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51280"/>
            <a:ext cx="3492500" cy="423862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4419600" y="3993515"/>
            <a:ext cx="1158240" cy="1386205"/>
          </a:xfrm>
          <a:prstGeom prst="wedgeEllipseCallout">
            <a:avLst>
              <a:gd name="adj1" fmla="val 17949"/>
              <a:gd name="adj2" fmla="val -82954"/>
            </a:avLst>
          </a:prstGeom>
          <a:solidFill>
            <a:srgbClr val="FFFF00"/>
          </a:solidFill>
          <a:ln w="317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315" b="1" baseline="0">
                <a:solidFill>
                  <a:srgbClr val="006600"/>
                </a:solidFill>
              </a:rPr>
              <a:t>Có con gì trong này không nhỉ ?</a:t>
            </a:r>
          </a:p>
        </p:txBody>
      </p:sp>
      <p:pic>
        <p:nvPicPr>
          <p:cNvPr id="55317" name="Picture 21" descr="1371783356_electrical-safety-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55" y="1323340"/>
            <a:ext cx="3060700" cy="429958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16464-344x257-Electrical_safety_tips_for_childr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348105"/>
            <a:ext cx="3337560" cy="427545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9" name="Picture 13" descr="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180" y="1119505"/>
            <a:ext cx="4059555" cy="45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safety-cartoons-0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5682615"/>
            <a:ext cx="4218940" cy="4328795"/>
          </a:xfrm>
          <a:prstGeom prst="rect">
            <a:avLst/>
          </a:prstGeom>
          <a:noFill/>
          <a:ln w="38100" cmpd="dbl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IMG_2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9570" y="5683250"/>
            <a:ext cx="4809490" cy="436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IMG_2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5909310"/>
            <a:ext cx="4081145" cy="410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Tieng-coi-canh-bao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401800" y="8739505"/>
            <a:ext cx="619125" cy="619125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674870" y="3444875"/>
            <a:ext cx="9923145" cy="54794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442" y="179740"/>
            <a:ext cx="1171788" cy="101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22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5315" grpId="0" bldLvl="0" animBg="1"/>
      <p:bldP spid="8" grpId="0" bldLvl="0" animBg="1"/>
      <p:bldP spid="8" grpId="1" animBg="1"/>
      <p:bldP spid="8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615"/>
            <a:ext cx="4819015" cy="5059045"/>
          </a:xfrm>
          <a:prstGeom prst="rect">
            <a:avLst/>
          </a:prstGeom>
        </p:spPr>
      </p:pic>
      <p:pic>
        <p:nvPicPr>
          <p:cNvPr id="7" name="Content Placeholder 6" descr="IMG_25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971280" y="52705"/>
            <a:ext cx="9270365" cy="484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777105"/>
            <a:ext cx="7305675" cy="5201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9625" y="4712335"/>
            <a:ext cx="6048375" cy="534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3495"/>
            <a:ext cx="9013190" cy="492315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6078200" y="8891905"/>
            <a:ext cx="1971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115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04787"/>
            <a:ext cx="1171788" cy="1013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1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164</Words>
  <Application>Microsoft Office PowerPoint</Application>
  <PresentationFormat>Custom</PresentationFormat>
  <Paragraphs>24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</vt:lpstr>
      <vt:lpstr>Century Gothic</vt:lpstr>
      <vt:lpstr>Arial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Tôi giúp tivi chạy Tôi giúp chiếc quạt quay Có tôi đèn sáng ngay Tôi là ai đó bạn?</dc:title>
  <dc:creator>Admin</dc:creator>
  <cp:lastModifiedBy>ADMIN</cp:lastModifiedBy>
  <cp:revision>43</cp:revision>
  <dcterms:created xsi:type="dcterms:W3CDTF">2006-08-16T00:00:00Z</dcterms:created>
  <dcterms:modified xsi:type="dcterms:W3CDTF">2025-09-11T14:22:49Z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DE0F007918654C61826D8E11620C6DB3_13</vt:lpwstr>
  </property>
  <property fmtid="{D5CDD505-2E9C-101B-9397-08002B2CF9AE}" pid="3" name="KSOProductBuildVer">
    <vt:lpwstr>1033-12.2.0.13266</vt:lpwstr>
  </property>
</Properties>
</file>