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5" r:id="rId4"/>
    <p:sldId id="267" r:id="rId5"/>
    <p:sldId id="256" r:id="rId6"/>
    <p:sldId id="259" r:id="rId7"/>
    <p:sldId id="262" r:id="rId8"/>
    <p:sldId id="260" r:id="rId9"/>
    <p:sldId id="261" r:id="rId10"/>
    <p:sldId id="263" r:id="rId11"/>
    <p:sldId id="258" r:id="rId12"/>
    <p:sldId id="270" r:id="rId13"/>
    <p:sldId id="271" r:id="rId14"/>
    <p:sldId id="272" r:id="rId15"/>
    <p:sldId id="273" r:id="rId16"/>
    <p:sldId id="27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0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9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3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1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5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91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2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0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10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4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8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74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7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5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2D65-DE5D-45D7-933D-69D77018FBA2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734-3CDD-4025-B6EF-04962101A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8.svg"/><Relationship Id="rId18" Type="http://schemas.openxmlformats.org/officeDocument/2006/relationships/image" Target="../media/image8.png"/><Relationship Id="rId26" Type="http://schemas.openxmlformats.org/officeDocument/2006/relationships/image" Target="../media/image30.svg"/><Relationship Id="rId3" Type="http://schemas.openxmlformats.org/officeDocument/2006/relationships/image" Target="../media/image14.svg"/><Relationship Id="rId21" Type="http://schemas.openxmlformats.org/officeDocument/2006/relationships/image" Target="../media/image18.svg"/><Relationship Id="rId7" Type="http://schemas.openxmlformats.org/officeDocument/2006/relationships/image" Target="../media/image8.svg"/><Relationship Id="rId12" Type="http://schemas.openxmlformats.org/officeDocument/2006/relationships/image" Target="../media/image31.png"/><Relationship Id="rId17" Type="http://schemas.openxmlformats.org/officeDocument/2006/relationships/image" Target="../media/image72.svg"/><Relationship Id="rId25" Type="http://schemas.openxmlformats.org/officeDocument/2006/relationships/image" Target="../media/image35.png"/><Relationship Id="rId33" Type="http://schemas.openxmlformats.org/officeDocument/2006/relationships/image" Target="../media/image38.svg"/><Relationship Id="rId2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46.svg"/><Relationship Id="rId24" Type="http://schemas.openxmlformats.org/officeDocument/2006/relationships/image" Target="../media/image28.svg"/><Relationship Id="rId32" Type="http://schemas.openxmlformats.org/officeDocument/2006/relationships/image" Target="../media/image39.png"/><Relationship Id="rId5" Type="http://schemas.openxmlformats.org/officeDocument/2006/relationships/image" Target="../media/image24.svg"/><Relationship Id="rId23" Type="http://schemas.openxmlformats.org/officeDocument/2006/relationships/image" Target="../media/image34.png"/><Relationship Id="rId28" Type="http://schemas.openxmlformats.org/officeDocument/2006/relationships/image" Target="../media/image32.svg"/><Relationship Id="rId15" Type="http://schemas.openxmlformats.org/officeDocument/2006/relationships/image" Target="../media/image34.svg"/><Relationship Id="rId10" Type="http://schemas.openxmlformats.org/officeDocument/2006/relationships/image" Target="../media/image14.png"/><Relationship Id="rId19" Type="http://schemas.openxmlformats.org/officeDocument/2006/relationships/image" Target="../media/image16.svg"/><Relationship Id="rId31" Type="http://schemas.openxmlformats.org/officeDocument/2006/relationships/image" Target="../media/image36.svg"/><Relationship Id="rId4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32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46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17" Type="http://schemas.openxmlformats.org/officeDocument/2006/relationships/image" Target="../media/image64.sv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11" Type="http://schemas.openxmlformats.org/officeDocument/2006/relationships/image" Target="../media/image62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44.png"/><Relationship Id="rId19" Type="http://schemas.openxmlformats.org/officeDocument/2006/relationships/image" Target="../media/image66.sv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8.svg"/><Relationship Id="rId18" Type="http://schemas.openxmlformats.org/officeDocument/2006/relationships/image" Target="../media/image8.png"/><Relationship Id="rId3" Type="http://schemas.openxmlformats.org/officeDocument/2006/relationships/image" Target="../media/image14.svg"/><Relationship Id="rId21" Type="http://schemas.openxmlformats.org/officeDocument/2006/relationships/image" Target="../media/image18.svg"/><Relationship Id="rId7" Type="http://schemas.openxmlformats.org/officeDocument/2006/relationships/image" Target="../media/image8.svg"/><Relationship Id="rId12" Type="http://schemas.openxmlformats.org/officeDocument/2006/relationships/image" Target="../media/image31.png"/><Relationship Id="rId17" Type="http://schemas.openxmlformats.org/officeDocument/2006/relationships/image" Target="../media/image72.svg"/><Relationship Id="rId2" Type="http://schemas.openxmlformats.org/officeDocument/2006/relationships/image" Target="../media/image7.png"/><Relationship Id="rId16" Type="http://schemas.openxmlformats.org/officeDocument/2006/relationships/image" Target="../media/image3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46.svg"/><Relationship Id="rId5" Type="http://schemas.openxmlformats.org/officeDocument/2006/relationships/image" Target="../media/image4.svg"/><Relationship Id="rId15" Type="http://schemas.openxmlformats.org/officeDocument/2006/relationships/image" Target="../media/image70.svg"/><Relationship Id="rId10" Type="http://schemas.openxmlformats.org/officeDocument/2006/relationships/image" Target="../media/image14.pn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4.sv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8.svg"/><Relationship Id="rId21" Type="http://schemas.openxmlformats.org/officeDocument/2006/relationships/image" Target="../media/image50.svg"/><Relationship Id="rId7" Type="http://schemas.openxmlformats.org/officeDocument/2006/relationships/image" Target="../media/image14.svg"/><Relationship Id="rId12" Type="http://schemas.openxmlformats.org/officeDocument/2006/relationships/image" Target="../media/image13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image" Target="../media/image5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42.svg"/><Relationship Id="rId24" Type="http://schemas.openxmlformats.org/officeDocument/2006/relationships/image" Target="../media/image18.png"/><Relationship Id="rId5" Type="http://schemas.openxmlformats.org/officeDocument/2006/relationships/image" Target="../media/image6.svg"/><Relationship Id="rId15" Type="http://schemas.openxmlformats.org/officeDocument/2006/relationships/image" Target="../media/image12.svg"/><Relationship Id="rId23" Type="http://schemas.openxmlformats.org/officeDocument/2006/relationships/image" Target="../media/image52.svg"/><Relationship Id="rId28" Type="http://schemas.openxmlformats.org/officeDocument/2006/relationships/image" Target="../media/image20.png"/><Relationship Id="rId10" Type="http://schemas.openxmlformats.org/officeDocument/2006/relationships/image" Target="../media/image12.png"/><Relationship Id="rId19" Type="http://schemas.openxmlformats.org/officeDocument/2006/relationships/image" Target="../media/image48.svg"/><Relationship Id="rId31" Type="http://schemas.openxmlformats.org/officeDocument/2006/relationships/image" Target="../media/image60.svg"/><Relationship Id="rId4" Type="http://schemas.openxmlformats.org/officeDocument/2006/relationships/image" Target="../media/image3.png"/><Relationship Id="rId9" Type="http://schemas.openxmlformats.org/officeDocument/2006/relationships/image" Target="../media/image4.svg"/><Relationship Id="rId14" Type="http://schemas.openxmlformats.org/officeDocument/2006/relationships/image" Target="../media/image6.png"/><Relationship Id="rId22" Type="http://schemas.openxmlformats.org/officeDocument/2006/relationships/image" Target="../media/image17.png"/><Relationship Id="rId27" Type="http://schemas.openxmlformats.org/officeDocument/2006/relationships/image" Target="../media/image56.svg"/><Relationship Id="rId30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883869" y="1383159"/>
            <a:ext cx="3483247" cy="4993902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06867">
            <a:off x="254382" y="3583007"/>
            <a:ext cx="2008773" cy="287996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8150" flipH="1">
            <a:off x="9872683" y="2570460"/>
            <a:ext cx="2278348" cy="3266449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4533" flipH="1">
            <a:off x="9697158" y="4337448"/>
            <a:ext cx="1404675" cy="2013870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11912" y="5844891"/>
            <a:ext cx="5882537" cy="1544166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507020" y="5249564"/>
            <a:ext cx="4559689" cy="1402105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51979" y="585077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6159"/>
            </a:stretch>
          </a:blipFill>
        </p:spPr>
      </p:sp>
      <p:sp>
        <p:nvSpPr>
          <p:cNvPr id="9" name="Freeform 9"/>
          <p:cNvSpPr/>
          <p:nvPr/>
        </p:nvSpPr>
        <p:spPr>
          <a:xfrm rot="-236085">
            <a:off x="-3366515" y="5577381"/>
            <a:ext cx="9504400" cy="2922603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45796">
            <a:off x="1810044" y="5289615"/>
            <a:ext cx="383499" cy="1115633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9" y="0"/>
                </a:lnTo>
                <a:lnTo>
                  <a:pt x="575249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1469" y="6048521"/>
            <a:ext cx="1720307" cy="528995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0" y="0"/>
                </a:lnTo>
                <a:lnTo>
                  <a:pt x="2580460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-608325" y="465017"/>
            <a:ext cx="1830596" cy="761985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0837704" y="1227002"/>
            <a:ext cx="1898321" cy="790176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2472453" y="3913570"/>
            <a:ext cx="726644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chemeClr val="tx2">
                    <a:lumMod val="75000"/>
                  </a:schemeClr>
                </a:solidFill>
                <a:latin typeface="Genty Sans"/>
              </a:rPr>
              <a:t>BÉ KHÁM PHÁ BIỂN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00631" y="2592543"/>
            <a:ext cx="7720637" cy="57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40"/>
              </a:lnSpc>
              <a:spcBef>
                <a:spcPct val="0"/>
              </a:spcBef>
            </a:pPr>
            <a:r>
              <a:rPr lang="en-US" sz="3200" b="1">
                <a:solidFill>
                  <a:srgbClr val="F67703"/>
                </a:solidFill>
                <a:latin typeface="Canva Sans"/>
              </a:rPr>
              <a:t>LĨNH VỰC PHÁT TRIỂN NGÔN NGỮ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88796" y="5235439"/>
            <a:ext cx="4814407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472"/>
              </a:lnSpc>
              <a:spcBef>
                <a:spcPct val="0"/>
              </a:spcBef>
            </a:pPr>
            <a:r>
              <a:rPr lang="en-US" sz="2480" b="1" smtClean="0">
                <a:solidFill>
                  <a:schemeClr val="tx2">
                    <a:lumMod val="75000"/>
                  </a:schemeClr>
                </a:solidFill>
                <a:latin typeface="Quicksand Bold"/>
              </a:rPr>
              <a:t>LỚP MẪU </a:t>
            </a:r>
            <a:r>
              <a:rPr lang="en-US" sz="2480" b="1">
                <a:solidFill>
                  <a:schemeClr val="tx2">
                    <a:lumMod val="75000"/>
                  </a:schemeClr>
                </a:solidFill>
                <a:latin typeface="Quicksand Bold"/>
              </a:rPr>
              <a:t>GIÁO </a:t>
            </a:r>
            <a:r>
              <a:rPr lang="en-US" sz="2480" b="1" smtClean="0">
                <a:solidFill>
                  <a:schemeClr val="tx2">
                    <a:lumMod val="75000"/>
                  </a:schemeClr>
                </a:solidFill>
                <a:latin typeface="Quicksand Bold"/>
              </a:rPr>
              <a:t>NHỠ B1</a:t>
            </a:r>
            <a:endParaRPr lang="en-US" sz="2480" b="1">
              <a:solidFill>
                <a:schemeClr val="tx2">
                  <a:lumMod val="75000"/>
                </a:schemeClr>
              </a:solidFill>
              <a:latin typeface="Quicksan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92724" y="105944"/>
            <a:ext cx="6006552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16"/>
              </a:lnSpc>
            </a:pPr>
            <a:r>
              <a:rPr lang="en-US" sz="2200">
                <a:solidFill>
                  <a:srgbClr val="545454"/>
                </a:solidFill>
                <a:latin typeface="Quicksand Bold"/>
              </a:rPr>
              <a:t>UBND </a:t>
            </a:r>
            <a:r>
              <a:rPr lang="en-US" sz="2200" smtClean="0">
                <a:solidFill>
                  <a:srgbClr val="545454"/>
                </a:solidFill>
                <a:latin typeface="Quicksand Bold"/>
              </a:rPr>
              <a:t>PHƯỜNG VIỆT HƯNG</a:t>
            </a:r>
            <a:endParaRPr lang="en-US" sz="2200">
              <a:solidFill>
                <a:srgbClr val="545454"/>
              </a:solidFill>
              <a:latin typeface="Quicksand Bold"/>
            </a:endParaRPr>
          </a:p>
          <a:p>
            <a:pPr algn="ctr" defTabSz="609630">
              <a:lnSpc>
                <a:spcPts val="2816"/>
              </a:lnSpc>
            </a:pPr>
            <a:r>
              <a:rPr lang="en-US" sz="2200">
                <a:solidFill>
                  <a:srgbClr val="545454"/>
                </a:solidFill>
                <a:latin typeface="Quicksand Bold"/>
              </a:rPr>
              <a:t>TRƯỜNG MẦM NON </a:t>
            </a:r>
            <a:r>
              <a:rPr lang="en-US" sz="2200" smtClean="0">
                <a:solidFill>
                  <a:srgbClr val="545454"/>
                </a:solidFill>
                <a:latin typeface="Quicksand Bold"/>
              </a:rPr>
              <a:t>VIỆT HƯNG</a:t>
            </a:r>
            <a:endParaRPr lang="en-US" sz="2200">
              <a:solidFill>
                <a:srgbClr val="545454"/>
              </a:solidFill>
              <a:latin typeface="Quicksan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73813" y="6025634"/>
            <a:ext cx="665361" cy="591340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505676" y="685800"/>
            <a:ext cx="1073474" cy="709835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173390" y="5647406"/>
            <a:ext cx="1083995" cy="715437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0" y="0"/>
                </a:moveTo>
                <a:lnTo>
                  <a:pt x="1625992" y="0"/>
                </a:lnTo>
                <a:lnTo>
                  <a:pt x="1625992" y="1073155"/>
                </a:lnTo>
                <a:lnTo>
                  <a:pt x="0" y="10731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5"/>
          <p:cNvSpPr/>
          <p:nvPr/>
        </p:nvSpPr>
        <p:spPr>
          <a:xfrm>
            <a:off x="5526965" y="1116508"/>
            <a:ext cx="1267967" cy="1160196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2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2654" y="4514257"/>
            <a:ext cx="1333558" cy="555093"/>
          </a:xfrm>
          <a:custGeom>
            <a:avLst/>
            <a:gdLst/>
            <a:ahLst/>
            <a:cxnLst/>
            <a:rect l="l" t="t" r="r" b="b"/>
            <a:pathLst>
              <a:path w="2000337" h="832640">
                <a:moveTo>
                  <a:pt x="0" y="0"/>
                </a:moveTo>
                <a:lnTo>
                  <a:pt x="2000338" y="0"/>
                </a:lnTo>
                <a:lnTo>
                  <a:pt x="2000338" y="832640"/>
                </a:lnTo>
                <a:lnTo>
                  <a:pt x="0" y="83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9835224" y="5235145"/>
            <a:ext cx="4672265" cy="1436721"/>
          </a:xfrm>
          <a:custGeom>
            <a:avLst/>
            <a:gdLst/>
            <a:ahLst/>
            <a:cxnLst/>
            <a:rect l="l" t="t" r="r" b="b"/>
            <a:pathLst>
              <a:path w="7008398" h="2155082">
                <a:moveTo>
                  <a:pt x="0" y="0"/>
                </a:moveTo>
                <a:lnTo>
                  <a:pt x="7008398" y="0"/>
                </a:lnTo>
                <a:lnTo>
                  <a:pt x="7008398" y="2155082"/>
                </a:lnTo>
                <a:lnTo>
                  <a:pt x="0" y="2155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1990" y="5903841"/>
            <a:ext cx="5232145" cy="1458039"/>
          </a:xfrm>
          <a:custGeom>
            <a:avLst/>
            <a:gdLst/>
            <a:ahLst/>
            <a:cxnLst/>
            <a:rect l="l" t="t" r="r" b="b"/>
            <a:pathLst>
              <a:path w="7848217" h="2187059">
                <a:moveTo>
                  <a:pt x="0" y="0"/>
                </a:moveTo>
                <a:lnTo>
                  <a:pt x="7848217" y="0"/>
                </a:lnTo>
                <a:lnTo>
                  <a:pt x="7848217" y="2187059"/>
                </a:lnTo>
                <a:lnTo>
                  <a:pt x="0" y="2187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1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03134" y="5907384"/>
            <a:ext cx="5232145" cy="1458039"/>
          </a:xfrm>
          <a:custGeom>
            <a:avLst/>
            <a:gdLst/>
            <a:ahLst/>
            <a:cxnLst/>
            <a:rect l="l" t="t" r="r" b="b"/>
            <a:pathLst>
              <a:path w="7848217" h="2187059">
                <a:moveTo>
                  <a:pt x="0" y="0"/>
                </a:moveTo>
                <a:lnTo>
                  <a:pt x="7848217" y="0"/>
                </a:lnTo>
                <a:lnTo>
                  <a:pt x="7848217" y="2187059"/>
                </a:lnTo>
                <a:lnTo>
                  <a:pt x="0" y="2187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159"/>
            </a:stretch>
          </a:blipFill>
        </p:spPr>
      </p:sp>
      <p:sp>
        <p:nvSpPr>
          <p:cNvPr id="7" name="Freeform 7"/>
          <p:cNvSpPr/>
          <p:nvPr/>
        </p:nvSpPr>
        <p:spPr>
          <a:xfrm rot="-177544">
            <a:off x="-4381710" y="4998505"/>
            <a:ext cx="10883653" cy="3346723"/>
          </a:xfrm>
          <a:custGeom>
            <a:avLst/>
            <a:gdLst/>
            <a:ahLst/>
            <a:cxnLst/>
            <a:rect l="l" t="t" r="r" b="b"/>
            <a:pathLst>
              <a:path w="16325479" h="5020085">
                <a:moveTo>
                  <a:pt x="0" y="0"/>
                </a:moveTo>
                <a:lnTo>
                  <a:pt x="16325479" y="0"/>
                </a:lnTo>
                <a:lnTo>
                  <a:pt x="16325479" y="5020084"/>
                </a:lnTo>
                <a:lnTo>
                  <a:pt x="0" y="5020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2080" y="4351340"/>
            <a:ext cx="2483630" cy="2189149"/>
          </a:xfrm>
          <a:custGeom>
            <a:avLst/>
            <a:gdLst/>
            <a:ahLst/>
            <a:cxnLst/>
            <a:rect l="l" t="t" r="r" b="b"/>
            <a:pathLst>
              <a:path w="3518890" h="3127414">
                <a:moveTo>
                  <a:pt x="3518890" y="0"/>
                </a:moveTo>
                <a:lnTo>
                  <a:pt x="0" y="0"/>
                </a:lnTo>
                <a:lnTo>
                  <a:pt x="0" y="3127414"/>
                </a:lnTo>
                <a:lnTo>
                  <a:pt x="3518890" y="3127414"/>
                </a:lnTo>
                <a:lnTo>
                  <a:pt x="35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91317" y="5312577"/>
            <a:ext cx="900285" cy="718360"/>
          </a:xfrm>
          <a:custGeom>
            <a:avLst/>
            <a:gdLst/>
            <a:ahLst/>
            <a:cxnLst/>
            <a:rect l="l" t="t" r="r" b="b"/>
            <a:pathLst>
              <a:path w="683232" h="683232">
                <a:moveTo>
                  <a:pt x="0" y="0"/>
                </a:moveTo>
                <a:lnTo>
                  <a:pt x="683232" y="0"/>
                </a:lnTo>
                <a:lnTo>
                  <a:pt x="683232" y="683232"/>
                </a:lnTo>
                <a:lnTo>
                  <a:pt x="0" y="6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394199" y="899546"/>
            <a:ext cx="1830596" cy="761985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3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3" y="1142978"/>
                </a:lnTo>
                <a:lnTo>
                  <a:pt x="27458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1432051">
            <a:off x="3993137" y="5301226"/>
            <a:ext cx="359258" cy="1002994"/>
          </a:xfrm>
          <a:custGeom>
            <a:avLst/>
            <a:gdLst/>
            <a:ahLst/>
            <a:cxnLst/>
            <a:rect l="l" t="t" r="r" b="b"/>
            <a:pathLst>
              <a:path w="450304" h="1200812">
                <a:moveTo>
                  <a:pt x="0" y="0"/>
                </a:moveTo>
                <a:lnTo>
                  <a:pt x="450305" y="0"/>
                </a:lnTo>
                <a:lnTo>
                  <a:pt x="450305" y="1200812"/>
                </a:lnTo>
                <a:lnTo>
                  <a:pt x="0" y="1200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373280">
            <a:off x="2744295" y="5632015"/>
            <a:ext cx="1054725" cy="896008"/>
          </a:xfrm>
          <a:custGeom>
            <a:avLst/>
            <a:gdLst/>
            <a:ahLst/>
            <a:cxnLst/>
            <a:rect l="l" t="t" r="r" b="b"/>
            <a:pathLst>
              <a:path w="1286641" h="1143502">
                <a:moveTo>
                  <a:pt x="0" y="0"/>
                </a:moveTo>
                <a:lnTo>
                  <a:pt x="1286641" y="0"/>
                </a:lnTo>
                <a:lnTo>
                  <a:pt x="1286641" y="1143502"/>
                </a:lnTo>
                <a:lnTo>
                  <a:pt x="0" y="11435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1778" y="490673"/>
            <a:ext cx="694619" cy="459317"/>
          </a:xfrm>
          <a:custGeom>
            <a:avLst/>
            <a:gdLst/>
            <a:ahLst/>
            <a:cxnLst/>
            <a:rect l="l" t="t" r="r" b="b"/>
            <a:pathLst>
              <a:path w="1041928" h="688975">
                <a:moveTo>
                  <a:pt x="0" y="0"/>
                </a:moveTo>
                <a:lnTo>
                  <a:pt x="1041928" y="0"/>
                </a:lnTo>
                <a:lnTo>
                  <a:pt x="1041928" y="688975"/>
                </a:lnTo>
                <a:lnTo>
                  <a:pt x="0" y="688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857041" y="396379"/>
            <a:ext cx="811745" cy="536767"/>
          </a:xfrm>
          <a:custGeom>
            <a:avLst/>
            <a:gdLst/>
            <a:ahLst/>
            <a:cxnLst/>
            <a:rect l="l" t="t" r="r" b="b"/>
            <a:pathLst>
              <a:path w="1217618" h="805150">
                <a:moveTo>
                  <a:pt x="0" y="0"/>
                </a:moveTo>
                <a:lnTo>
                  <a:pt x="1217618" y="0"/>
                </a:lnTo>
                <a:lnTo>
                  <a:pt x="1217618" y="805150"/>
                </a:lnTo>
                <a:lnTo>
                  <a:pt x="0" y="8051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"/>
          <p:cNvSpPr/>
          <p:nvPr/>
        </p:nvSpPr>
        <p:spPr>
          <a:xfrm>
            <a:off x="6210878" y="4013553"/>
            <a:ext cx="2757021" cy="2443184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5"/>
          <p:cNvSpPr/>
          <p:nvPr/>
        </p:nvSpPr>
        <p:spPr>
          <a:xfrm>
            <a:off x="7209551" y="234877"/>
            <a:ext cx="2484341" cy="1678526"/>
          </a:xfrm>
          <a:custGeom>
            <a:avLst/>
            <a:gdLst/>
            <a:ahLst/>
            <a:cxnLst/>
            <a:rect l="l" t="t" r="r" b="b"/>
            <a:pathLst>
              <a:path w="7315200" h="3273552">
                <a:moveTo>
                  <a:pt x="0" y="0"/>
                </a:moveTo>
                <a:lnTo>
                  <a:pt x="7315200" y="0"/>
                </a:lnTo>
                <a:lnTo>
                  <a:pt x="7315200" y="3273552"/>
                </a:lnTo>
                <a:lnTo>
                  <a:pt x="0" y="32735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9571639" y="2494852"/>
            <a:ext cx="2134371" cy="1610584"/>
          </a:xfrm>
          <a:custGeom>
            <a:avLst/>
            <a:gdLst/>
            <a:ahLst/>
            <a:cxnLst/>
            <a:rect l="l" t="t" r="r" b="b"/>
            <a:pathLst>
              <a:path w="4768479" h="4114800">
                <a:moveTo>
                  <a:pt x="0" y="0"/>
                </a:moveTo>
                <a:lnTo>
                  <a:pt x="4768479" y="0"/>
                </a:lnTo>
                <a:lnTo>
                  <a:pt x="47684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4246809" y="1966843"/>
            <a:ext cx="1799057" cy="3463849"/>
          </a:xfrm>
          <a:custGeom>
            <a:avLst/>
            <a:gdLst/>
            <a:ahLst/>
            <a:cxnLst/>
            <a:rect l="l" t="t" r="r" b="b"/>
            <a:pathLst>
              <a:path w="2463736" h="4114800">
                <a:moveTo>
                  <a:pt x="0" y="0"/>
                </a:moveTo>
                <a:lnTo>
                  <a:pt x="2463736" y="0"/>
                </a:lnTo>
                <a:lnTo>
                  <a:pt x="24637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1437204" y="2669562"/>
            <a:ext cx="2047966" cy="1393335"/>
          </a:xfrm>
          <a:custGeom>
            <a:avLst/>
            <a:gdLst/>
            <a:ahLst/>
            <a:cxnLst/>
            <a:rect l="l" t="t" r="r" b="b"/>
            <a:pathLst>
              <a:path w="7315200" h="3817204">
                <a:moveTo>
                  <a:pt x="0" y="0"/>
                </a:moveTo>
                <a:lnTo>
                  <a:pt x="7315200" y="0"/>
                </a:lnTo>
                <a:lnTo>
                  <a:pt x="7315200" y="3817204"/>
                </a:lnTo>
                <a:lnTo>
                  <a:pt x="0" y="381720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7110959" y="2454016"/>
            <a:ext cx="2031695" cy="1081417"/>
          </a:xfrm>
          <a:custGeom>
            <a:avLst/>
            <a:gdLst/>
            <a:ahLst/>
            <a:cxnLst/>
            <a:rect l="l" t="t" r="r" b="b"/>
            <a:pathLst>
              <a:path w="7315200" h="3322373">
                <a:moveTo>
                  <a:pt x="0" y="0"/>
                </a:moveTo>
                <a:lnTo>
                  <a:pt x="7315200" y="0"/>
                </a:lnTo>
                <a:lnTo>
                  <a:pt x="7315200" y="3322373"/>
                </a:lnTo>
                <a:lnTo>
                  <a:pt x="0" y="332237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0"/>
          <p:cNvSpPr/>
          <p:nvPr/>
        </p:nvSpPr>
        <p:spPr>
          <a:xfrm>
            <a:off x="3259593" y="565996"/>
            <a:ext cx="2206487" cy="1397304"/>
          </a:xfrm>
          <a:custGeom>
            <a:avLst/>
            <a:gdLst/>
            <a:ahLst/>
            <a:cxnLst/>
            <a:rect l="l" t="t" r="r" b="b"/>
            <a:pathLst>
              <a:path w="6959493" h="4114800">
                <a:moveTo>
                  <a:pt x="0" y="0"/>
                </a:moveTo>
                <a:lnTo>
                  <a:pt x="6959492" y="0"/>
                </a:lnTo>
                <a:lnTo>
                  <a:pt x="69594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74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ur du lịch Sầm Sơn 3 ngày 2 đê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47200" y="13208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Biển Sầm Sơn – Thanh Hoá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0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ển Mỹ Khê - Kinh nghiệm du lịch Biển Mỹ Khê Đà Nẵng (20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át triển du lịch Cửa Lò - Nghệ An: Tiềm năng vượt tr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75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96400" y="27432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Biển Cửa Lò – Nghệ 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ộc thi ảnh đẹp du lịch Quy Nhơn - Bình Định năm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1040" y="5902960"/>
            <a:ext cx="26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Biển Quy Nhơn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3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81">
            <a:off x="-175728" y="6002663"/>
            <a:ext cx="4517098" cy="1258777"/>
          </a:xfrm>
          <a:custGeom>
            <a:avLst/>
            <a:gdLst/>
            <a:ahLst/>
            <a:cxnLst/>
            <a:rect l="l" t="t" r="r" b="b"/>
            <a:pathLst>
              <a:path w="6775647" h="1888166">
                <a:moveTo>
                  <a:pt x="0" y="0"/>
                </a:moveTo>
                <a:lnTo>
                  <a:pt x="6775647" y="0"/>
                </a:lnTo>
                <a:lnTo>
                  <a:pt x="6775647" y="1888167"/>
                </a:lnTo>
                <a:lnTo>
                  <a:pt x="0" y="18881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1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400" y="5178084"/>
            <a:ext cx="4842457" cy="1143801"/>
          </a:xfrm>
          <a:custGeom>
            <a:avLst/>
            <a:gdLst/>
            <a:ahLst/>
            <a:cxnLst/>
            <a:rect l="l" t="t" r="r" b="b"/>
            <a:pathLst>
              <a:path w="7263685" h="1715702">
                <a:moveTo>
                  <a:pt x="0" y="0"/>
                </a:moveTo>
                <a:lnTo>
                  <a:pt x="7263685" y="0"/>
                </a:lnTo>
                <a:lnTo>
                  <a:pt x="7263685" y="1715702"/>
                </a:lnTo>
                <a:lnTo>
                  <a:pt x="0" y="17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30184"/>
            </a:stretch>
          </a:blipFill>
        </p:spPr>
      </p:sp>
      <p:sp>
        <p:nvSpPr>
          <p:cNvPr id="4" name="Freeform 4"/>
          <p:cNvSpPr/>
          <p:nvPr/>
        </p:nvSpPr>
        <p:spPr>
          <a:xfrm rot="-331523">
            <a:off x="7093415" y="594336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50"/>
                </a:lnTo>
                <a:lnTo>
                  <a:pt x="0" y="23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159"/>
            </a:stretch>
          </a:blipFill>
        </p:spPr>
      </p:sp>
      <p:sp>
        <p:nvSpPr>
          <p:cNvPr id="5" name="Freeform 5"/>
          <p:cNvSpPr/>
          <p:nvPr/>
        </p:nvSpPr>
        <p:spPr>
          <a:xfrm rot="-72314">
            <a:off x="420424" y="5345453"/>
            <a:ext cx="7889235" cy="2425940"/>
          </a:xfrm>
          <a:custGeom>
            <a:avLst/>
            <a:gdLst/>
            <a:ahLst/>
            <a:cxnLst/>
            <a:rect l="l" t="t" r="r" b="b"/>
            <a:pathLst>
              <a:path w="11833853" h="3638910">
                <a:moveTo>
                  <a:pt x="0" y="0"/>
                </a:moveTo>
                <a:lnTo>
                  <a:pt x="11833853" y="0"/>
                </a:lnTo>
                <a:lnTo>
                  <a:pt x="11833853" y="3638909"/>
                </a:lnTo>
                <a:lnTo>
                  <a:pt x="0" y="3638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6000" flipH="1">
            <a:off x="10164270" y="2917003"/>
            <a:ext cx="1951718" cy="2798162"/>
          </a:xfrm>
          <a:custGeom>
            <a:avLst/>
            <a:gdLst/>
            <a:ahLst/>
            <a:cxnLst/>
            <a:rect l="l" t="t" r="r" b="b"/>
            <a:pathLst>
              <a:path w="2927577" h="4197243">
                <a:moveTo>
                  <a:pt x="2927577" y="0"/>
                </a:moveTo>
                <a:lnTo>
                  <a:pt x="0" y="0"/>
                </a:lnTo>
                <a:lnTo>
                  <a:pt x="0" y="4197243"/>
                </a:lnTo>
                <a:lnTo>
                  <a:pt x="2927577" y="4197243"/>
                </a:lnTo>
                <a:lnTo>
                  <a:pt x="29275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27807" y="5598992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0"/>
                </a:lnTo>
                <a:lnTo>
                  <a:pt x="0" y="377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969541" y="5281801"/>
            <a:ext cx="1297527" cy="1250492"/>
          </a:xfrm>
          <a:custGeom>
            <a:avLst/>
            <a:gdLst/>
            <a:ahLst/>
            <a:cxnLst/>
            <a:rect l="l" t="t" r="r" b="b"/>
            <a:pathLst>
              <a:path w="1946291" h="1875738">
                <a:moveTo>
                  <a:pt x="0" y="0"/>
                </a:moveTo>
                <a:lnTo>
                  <a:pt x="1946291" y="0"/>
                </a:lnTo>
                <a:lnTo>
                  <a:pt x="1946291" y="1875737"/>
                </a:lnTo>
                <a:lnTo>
                  <a:pt x="0" y="1875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4723666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6" y="0"/>
                </a:lnTo>
                <a:lnTo>
                  <a:pt x="896936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5857939" y="6440357"/>
            <a:ext cx="597958" cy="183872"/>
          </a:xfrm>
          <a:custGeom>
            <a:avLst/>
            <a:gdLst/>
            <a:ahLst/>
            <a:cxnLst/>
            <a:rect l="l" t="t" r="r" b="b"/>
            <a:pathLst>
              <a:path w="896937" h="275808">
                <a:moveTo>
                  <a:pt x="0" y="0"/>
                </a:moveTo>
                <a:lnTo>
                  <a:pt x="896937" y="0"/>
                </a:lnTo>
                <a:lnTo>
                  <a:pt x="896937" y="275808"/>
                </a:lnTo>
                <a:lnTo>
                  <a:pt x="0" y="275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0716752" y="1060380"/>
            <a:ext cx="2110783" cy="878613"/>
          </a:xfrm>
          <a:custGeom>
            <a:avLst/>
            <a:gdLst/>
            <a:ahLst/>
            <a:cxnLst/>
            <a:rect l="l" t="t" r="r" b="b"/>
            <a:pathLst>
              <a:path w="3166174" h="1317920">
                <a:moveTo>
                  <a:pt x="0" y="0"/>
                </a:moveTo>
                <a:lnTo>
                  <a:pt x="3166174" y="0"/>
                </a:lnTo>
                <a:lnTo>
                  <a:pt x="3166174" y="1317920"/>
                </a:lnTo>
                <a:lnTo>
                  <a:pt x="0" y="13179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-637424" y="2022039"/>
            <a:ext cx="2066413" cy="860145"/>
          </a:xfrm>
          <a:custGeom>
            <a:avLst/>
            <a:gdLst/>
            <a:ahLst/>
            <a:cxnLst/>
            <a:rect l="l" t="t" r="r" b="b"/>
            <a:pathLst>
              <a:path w="3099620" h="1290217">
                <a:moveTo>
                  <a:pt x="0" y="0"/>
                </a:moveTo>
                <a:lnTo>
                  <a:pt x="3099619" y="0"/>
                </a:lnTo>
                <a:lnTo>
                  <a:pt x="3099619" y="1290216"/>
                </a:lnTo>
                <a:lnTo>
                  <a:pt x="0" y="12902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flipH="1">
            <a:off x="7999979" y="941372"/>
            <a:ext cx="844331" cy="558314"/>
          </a:xfrm>
          <a:custGeom>
            <a:avLst/>
            <a:gdLst/>
            <a:ahLst/>
            <a:cxnLst/>
            <a:rect l="l" t="t" r="r" b="b"/>
            <a:pathLst>
              <a:path w="1266496" h="837471">
                <a:moveTo>
                  <a:pt x="1266497" y="0"/>
                </a:moveTo>
                <a:lnTo>
                  <a:pt x="0" y="0"/>
                </a:lnTo>
                <a:lnTo>
                  <a:pt x="0" y="837471"/>
                </a:lnTo>
                <a:lnTo>
                  <a:pt x="1266497" y="837471"/>
                </a:lnTo>
                <a:lnTo>
                  <a:pt x="126649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812680" y="1939489"/>
            <a:ext cx="8566641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F67703"/>
                </a:solidFill>
                <a:latin typeface="Canva Sans"/>
              </a:rPr>
              <a:t>KHI ĐI TẮM BIỂN CHÚNG MÌNH PHẢI ĐI VỚI NGƯỜI LỚN, CHỈ NÊN CHƠI GẦN BỜ BIỂN KHÔNG NÊN ĐI QUÁ XA. VÀ KHI TẮM Ở DƯỚI BIỂN CÁC CON NHỚ MANG THEO PHAO HOẶC MẶC ÁO PHAO NHÉ.</a:t>
            </a:r>
          </a:p>
        </p:txBody>
      </p:sp>
      <p:sp>
        <p:nvSpPr>
          <p:cNvPr id="15" name="Freeform 15"/>
          <p:cNvSpPr/>
          <p:nvPr/>
        </p:nvSpPr>
        <p:spPr>
          <a:xfrm rot="-1338957">
            <a:off x="1671799" y="4107331"/>
            <a:ext cx="990805" cy="2492591"/>
          </a:xfrm>
          <a:custGeom>
            <a:avLst/>
            <a:gdLst/>
            <a:ahLst/>
            <a:cxnLst/>
            <a:rect l="l" t="t" r="r" b="b"/>
            <a:pathLst>
              <a:path w="1486208" h="3738887">
                <a:moveTo>
                  <a:pt x="0" y="0"/>
                </a:moveTo>
                <a:lnTo>
                  <a:pt x="1486207" y="0"/>
                </a:lnTo>
                <a:lnTo>
                  <a:pt x="1486207" y="3738888"/>
                </a:lnTo>
                <a:lnTo>
                  <a:pt x="0" y="37388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279915" y="6430637"/>
            <a:ext cx="818820" cy="251787"/>
          </a:xfrm>
          <a:custGeom>
            <a:avLst/>
            <a:gdLst/>
            <a:ahLst/>
            <a:cxnLst/>
            <a:rect l="l" t="t" r="r" b="b"/>
            <a:pathLst>
              <a:path w="1228230" h="377681">
                <a:moveTo>
                  <a:pt x="0" y="0"/>
                </a:moveTo>
                <a:lnTo>
                  <a:pt x="1228230" y="0"/>
                </a:lnTo>
                <a:lnTo>
                  <a:pt x="1228230" y="377681"/>
                </a:lnTo>
                <a:lnTo>
                  <a:pt x="0" y="377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2012883">
            <a:off x="3932507" y="530249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2" y="0"/>
                </a:lnTo>
                <a:lnTo>
                  <a:pt x="1297602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2593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2654" y="4514257"/>
            <a:ext cx="1333558" cy="555093"/>
          </a:xfrm>
          <a:custGeom>
            <a:avLst/>
            <a:gdLst/>
            <a:ahLst/>
            <a:cxnLst/>
            <a:rect l="l" t="t" r="r" b="b"/>
            <a:pathLst>
              <a:path w="2000337" h="832640">
                <a:moveTo>
                  <a:pt x="0" y="0"/>
                </a:moveTo>
                <a:lnTo>
                  <a:pt x="2000338" y="0"/>
                </a:lnTo>
                <a:lnTo>
                  <a:pt x="2000338" y="832640"/>
                </a:lnTo>
                <a:lnTo>
                  <a:pt x="0" y="83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726946" flipH="1">
            <a:off x="10088665" y="3584960"/>
            <a:ext cx="1819123" cy="2608062"/>
          </a:xfrm>
          <a:custGeom>
            <a:avLst/>
            <a:gdLst/>
            <a:ahLst/>
            <a:cxnLst/>
            <a:rect l="l" t="t" r="r" b="b"/>
            <a:pathLst>
              <a:path w="2728685" h="3912093">
                <a:moveTo>
                  <a:pt x="2728685" y="0"/>
                </a:moveTo>
                <a:lnTo>
                  <a:pt x="0" y="0"/>
                </a:lnTo>
                <a:lnTo>
                  <a:pt x="0" y="3912093"/>
                </a:lnTo>
                <a:lnTo>
                  <a:pt x="2728685" y="3912093"/>
                </a:lnTo>
                <a:lnTo>
                  <a:pt x="27286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5224" y="5235145"/>
            <a:ext cx="4672265" cy="1436721"/>
          </a:xfrm>
          <a:custGeom>
            <a:avLst/>
            <a:gdLst/>
            <a:ahLst/>
            <a:cxnLst/>
            <a:rect l="l" t="t" r="r" b="b"/>
            <a:pathLst>
              <a:path w="7008398" h="2155082">
                <a:moveTo>
                  <a:pt x="0" y="0"/>
                </a:moveTo>
                <a:lnTo>
                  <a:pt x="7008398" y="0"/>
                </a:lnTo>
                <a:lnTo>
                  <a:pt x="7008398" y="2155082"/>
                </a:lnTo>
                <a:lnTo>
                  <a:pt x="0" y="2155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41990" y="5903841"/>
            <a:ext cx="5232145" cy="1458039"/>
          </a:xfrm>
          <a:custGeom>
            <a:avLst/>
            <a:gdLst/>
            <a:ahLst/>
            <a:cxnLst/>
            <a:rect l="l" t="t" r="r" b="b"/>
            <a:pathLst>
              <a:path w="7848217" h="2187059">
                <a:moveTo>
                  <a:pt x="0" y="0"/>
                </a:moveTo>
                <a:lnTo>
                  <a:pt x="7848217" y="0"/>
                </a:lnTo>
                <a:lnTo>
                  <a:pt x="7848217" y="2187059"/>
                </a:lnTo>
                <a:lnTo>
                  <a:pt x="0" y="2187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1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03134" y="5907384"/>
            <a:ext cx="5232145" cy="1458039"/>
          </a:xfrm>
          <a:custGeom>
            <a:avLst/>
            <a:gdLst/>
            <a:ahLst/>
            <a:cxnLst/>
            <a:rect l="l" t="t" r="r" b="b"/>
            <a:pathLst>
              <a:path w="7848217" h="2187059">
                <a:moveTo>
                  <a:pt x="0" y="0"/>
                </a:moveTo>
                <a:lnTo>
                  <a:pt x="7848217" y="0"/>
                </a:lnTo>
                <a:lnTo>
                  <a:pt x="7848217" y="2187059"/>
                </a:lnTo>
                <a:lnTo>
                  <a:pt x="0" y="21870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6159"/>
            </a:stretch>
          </a:blipFill>
        </p:spPr>
      </p:sp>
      <p:sp>
        <p:nvSpPr>
          <p:cNvPr id="7" name="Freeform 7"/>
          <p:cNvSpPr/>
          <p:nvPr/>
        </p:nvSpPr>
        <p:spPr>
          <a:xfrm rot="-177544">
            <a:off x="-4381710" y="4998505"/>
            <a:ext cx="10883653" cy="3346723"/>
          </a:xfrm>
          <a:custGeom>
            <a:avLst/>
            <a:gdLst/>
            <a:ahLst/>
            <a:cxnLst/>
            <a:rect l="l" t="t" r="r" b="b"/>
            <a:pathLst>
              <a:path w="16325479" h="5020085">
                <a:moveTo>
                  <a:pt x="0" y="0"/>
                </a:moveTo>
                <a:lnTo>
                  <a:pt x="16325479" y="0"/>
                </a:lnTo>
                <a:lnTo>
                  <a:pt x="16325479" y="5020084"/>
                </a:lnTo>
                <a:lnTo>
                  <a:pt x="0" y="5020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69783" y="4455546"/>
            <a:ext cx="2345927" cy="2084943"/>
          </a:xfrm>
          <a:custGeom>
            <a:avLst/>
            <a:gdLst/>
            <a:ahLst/>
            <a:cxnLst/>
            <a:rect l="l" t="t" r="r" b="b"/>
            <a:pathLst>
              <a:path w="3518890" h="3127414">
                <a:moveTo>
                  <a:pt x="3518890" y="0"/>
                </a:moveTo>
                <a:lnTo>
                  <a:pt x="0" y="0"/>
                </a:lnTo>
                <a:lnTo>
                  <a:pt x="0" y="3127414"/>
                </a:lnTo>
                <a:lnTo>
                  <a:pt x="3518890" y="3127414"/>
                </a:lnTo>
                <a:lnTo>
                  <a:pt x="35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42738" y="5498017"/>
            <a:ext cx="455488" cy="455488"/>
          </a:xfrm>
          <a:custGeom>
            <a:avLst/>
            <a:gdLst/>
            <a:ahLst/>
            <a:cxnLst/>
            <a:rect l="l" t="t" r="r" b="b"/>
            <a:pathLst>
              <a:path w="683232" h="683232">
                <a:moveTo>
                  <a:pt x="0" y="0"/>
                </a:moveTo>
                <a:lnTo>
                  <a:pt x="683232" y="0"/>
                </a:lnTo>
                <a:lnTo>
                  <a:pt x="683232" y="683232"/>
                </a:lnTo>
                <a:lnTo>
                  <a:pt x="0" y="6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394199" y="899546"/>
            <a:ext cx="1830596" cy="761985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3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3" y="1142978"/>
                </a:lnTo>
                <a:lnTo>
                  <a:pt x="27458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-528869" flipH="1">
            <a:off x="1456131" y="5350941"/>
            <a:ext cx="1278562" cy="572157"/>
          </a:xfrm>
          <a:custGeom>
            <a:avLst/>
            <a:gdLst/>
            <a:ahLst/>
            <a:cxnLst/>
            <a:rect l="l" t="t" r="r" b="b"/>
            <a:pathLst>
              <a:path w="1917843" h="858235">
                <a:moveTo>
                  <a:pt x="1917844" y="0"/>
                </a:moveTo>
                <a:lnTo>
                  <a:pt x="0" y="0"/>
                </a:lnTo>
                <a:lnTo>
                  <a:pt x="0" y="858235"/>
                </a:lnTo>
                <a:lnTo>
                  <a:pt x="1917844" y="858235"/>
                </a:lnTo>
                <a:lnTo>
                  <a:pt x="191784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32051">
            <a:off x="4187529" y="5470685"/>
            <a:ext cx="300203" cy="800541"/>
          </a:xfrm>
          <a:custGeom>
            <a:avLst/>
            <a:gdLst/>
            <a:ahLst/>
            <a:cxnLst/>
            <a:rect l="l" t="t" r="r" b="b"/>
            <a:pathLst>
              <a:path w="450304" h="1200812">
                <a:moveTo>
                  <a:pt x="0" y="0"/>
                </a:moveTo>
                <a:lnTo>
                  <a:pt x="450305" y="0"/>
                </a:lnTo>
                <a:lnTo>
                  <a:pt x="450305" y="1200812"/>
                </a:lnTo>
                <a:lnTo>
                  <a:pt x="0" y="12008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373280">
            <a:off x="3341240" y="5812639"/>
            <a:ext cx="857761" cy="762335"/>
          </a:xfrm>
          <a:custGeom>
            <a:avLst/>
            <a:gdLst/>
            <a:ahLst/>
            <a:cxnLst/>
            <a:rect l="l" t="t" r="r" b="b"/>
            <a:pathLst>
              <a:path w="1286641" h="1143502">
                <a:moveTo>
                  <a:pt x="0" y="0"/>
                </a:moveTo>
                <a:lnTo>
                  <a:pt x="1286641" y="0"/>
                </a:lnTo>
                <a:lnTo>
                  <a:pt x="1286641" y="1143502"/>
                </a:lnTo>
                <a:lnTo>
                  <a:pt x="0" y="11435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95412" y="4023190"/>
            <a:ext cx="694619" cy="459317"/>
          </a:xfrm>
          <a:custGeom>
            <a:avLst/>
            <a:gdLst/>
            <a:ahLst/>
            <a:cxnLst/>
            <a:rect l="l" t="t" r="r" b="b"/>
            <a:pathLst>
              <a:path w="1041928" h="688975">
                <a:moveTo>
                  <a:pt x="0" y="0"/>
                </a:moveTo>
                <a:lnTo>
                  <a:pt x="1041928" y="0"/>
                </a:lnTo>
                <a:lnTo>
                  <a:pt x="1041928" y="688975"/>
                </a:lnTo>
                <a:lnTo>
                  <a:pt x="0" y="688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186481" y="1090039"/>
            <a:ext cx="811745" cy="536767"/>
          </a:xfrm>
          <a:custGeom>
            <a:avLst/>
            <a:gdLst/>
            <a:ahLst/>
            <a:cxnLst/>
            <a:rect l="l" t="t" r="r" b="b"/>
            <a:pathLst>
              <a:path w="1217618" h="805150">
                <a:moveTo>
                  <a:pt x="0" y="0"/>
                </a:moveTo>
                <a:lnTo>
                  <a:pt x="1217618" y="0"/>
                </a:lnTo>
                <a:lnTo>
                  <a:pt x="1217618" y="805150"/>
                </a:lnTo>
                <a:lnTo>
                  <a:pt x="0" y="8051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654977" y="2790217"/>
            <a:ext cx="488204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333"/>
              </a:lnSpc>
              <a:spcBef>
                <a:spcPct val="0"/>
              </a:spcBef>
            </a:pPr>
            <a:r>
              <a:rPr lang="en-US" sz="6666">
                <a:solidFill>
                  <a:srgbClr val="8F3C00"/>
                </a:solidFill>
                <a:latin typeface="Quicksand Bold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981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649">
            <a:off x="-1105410" y="1117981"/>
            <a:ext cx="5154725" cy="1585078"/>
          </a:xfrm>
          <a:custGeom>
            <a:avLst/>
            <a:gdLst/>
            <a:ahLst/>
            <a:cxnLst/>
            <a:rect l="l" t="t" r="r" b="b"/>
            <a:pathLst>
              <a:path w="7732087" h="2377617">
                <a:moveTo>
                  <a:pt x="0" y="0"/>
                </a:moveTo>
                <a:lnTo>
                  <a:pt x="7732087" y="0"/>
                </a:lnTo>
                <a:lnTo>
                  <a:pt x="7732087" y="2377617"/>
                </a:lnTo>
                <a:lnTo>
                  <a:pt x="0" y="237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0712" y="1848155"/>
            <a:ext cx="5832957" cy="1625467"/>
          </a:xfrm>
          <a:custGeom>
            <a:avLst/>
            <a:gdLst/>
            <a:ahLst/>
            <a:cxnLst/>
            <a:rect l="l" t="t" r="r" b="b"/>
            <a:pathLst>
              <a:path w="8749435" h="2438201">
                <a:moveTo>
                  <a:pt x="0" y="0"/>
                </a:moveTo>
                <a:lnTo>
                  <a:pt x="8749435" y="0"/>
                </a:lnTo>
                <a:lnTo>
                  <a:pt x="8749435" y="2438200"/>
                </a:lnTo>
                <a:lnTo>
                  <a:pt x="0" y="2438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1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16754" y="868578"/>
            <a:ext cx="1092210" cy="454633"/>
          </a:xfrm>
          <a:custGeom>
            <a:avLst/>
            <a:gdLst/>
            <a:ahLst/>
            <a:cxnLst/>
            <a:rect l="l" t="t" r="r" b="b"/>
            <a:pathLst>
              <a:path w="1638315" h="681949">
                <a:moveTo>
                  <a:pt x="0" y="0"/>
                </a:moveTo>
                <a:lnTo>
                  <a:pt x="1638315" y="0"/>
                </a:lnTo>
                <a:lnTo>
                  <a:pt x="1638315" y="681948"/>
                </a:lnTo>
                <a:lnTo>
                  <a:pt x="0" y="681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>
            <a:off x="2189604" y="458484"/>
            <a:ext cx="1092210" cy="454633"/>
          </a:xfrm>
          <a:custGeom>
            <a:avLst/>
            <a:gdLst/>
            <a:ahLst/>
            <a:cxnLst/>
            <a:rect l="l" t="t" r="r" b="b"/>
            <a:pathLst>
              <a:path w="1638315" h="681949">
                <a:moveTo>
                  <a:pt x="1638315" y="0"/>
                </a:moveTo>
                <a:lnTo>
                  <a:pt x="0" y="0"/>
                </a:lnTo>
                <a:lnTo>
                  <a:pt x="0" y="681948"/>
                </a:lnTo>
                <a:lnTo>
                  <a:pt x="1638315" y="681948"/>
                </a:lnTo>
                <a:lnTo>
                  <a:pt x="163831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726946" flipH="1">
            <a:off x="9685159" y="252323"/>
            <a:ext cx="1288727" cy="1847637"/>
          </a:xfrm>
          <a:custGeom>
            <a:avLst/>
            <a:gdLst/>
            <a:ahLst/>
            <a:cxnLst/>
            <a:rect l="l" t="t" r="r" b="b"/>
            <a:pathLst>
              <a:path w="1933090" h="2771456">
                <a:moveTo>
                  <a:pt x="1933090" y="0"/>
                </a:moveTo>
                <a:lnTo>
                  <a:pt x="0" y="0"/>
                </a:lnTo>
                <a:lnTo>
                  <a:pt x="0" y="2771456"/>
                </a:lnTo>
                <a:lnTo>
                  <a:pt x="1933090" y="2771456"/>
                </a:lnTo>
                <a:lnTo>
                  <a:pt x="19330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7845" flipH="1">
            <a:off x="9162079" y="1352027"/>
            <a:ext cx="4412025" cy="1356698"/>
          </a:xfrm>
          <a:custGeom>
            <a:avLst/>
            <a:gdLst/>
            <a:ahLst/>
            <a:cxnLst/>
            <a:rect l="l" t="t" r="r" b="b"/>
            <a:pathLst>
              <a:path w="6618038" h="2035047">
                <a:moveTo>
                  <a:pt x="6618038" y="0"/>
                </a:moveTo>
                <a:lnTo>
                  <a:pt x="0" y="0"/>
                </a:lnTo>
                <a:lnTo>
                  <a:pt x="0" y="2035047"/>
                </a:lnTo>
                <a:lnTo>
                  <a:pt x="6618038" y="2035047"/>
                </a:lnTo>
                <a:lnTo>
                  <a:pt x="66180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54192" y="1852105"/>
            <a:ext cx="5832957" cy="1625467"/>
          </a:xfrm>
          <a:custGeom>
            <a:avLst/>
            <a:gdLst/>
            <a:ahLst/>
            <a:cxnLst/>
            <a:rect l="l" t="t" r="r" b="b"/>
            <a:pathLst>
              <a:path w="8749435" h="2438201">
                <a:moveTo>
                  <a:pt x="0" y="0"/>
                </a:moveTo>
                <a:lnTo>
                  <a:pt x="8749435" y="0"/>
                </a:lnTo>
                <a:lnTo>
                  <a:pt x="8749435" y="2438201"/>
                </a:lnTo>
                <a:lnTo>
                  <a:pt x="0" y="2438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15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627704" y="1922058"/>
            <a:ext cx="5832957" cy="1625467"/>
          </a:xfrm>
          <a:custGeom>
            <a:avLst/>
            <a:gdLst/>
            <a:ahLst/>
            <a:cxnLst/>
            <a:rect l="l" t="t" r="r" b="b"/>
            <a:pathLst>
              <a:path w="8749435" h="2438201">
                <a:moveTo>
                  <a:pt x="0" y="0"/>
                </a:moveTo>
                <a:lnTo>
                  <a:pt x="8749435" y="0"/>
                </a:lnTo>
                <a:lnTo>
                  <a:pt x="8749435" y="2438201"/>
                </a:lnTo>
                <a:lnTo>
                  <a:pt x="0" y="2438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159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130712" y="3453388"/>
            <a:ext cx="12522417" cy="3559295"/>
            <a:chOff x="0" y="0"/>
            <a:chExt cx="4947128" cy="14061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47128" cy="1406141"/>
            </a:xfrm>
            <a:custGeom>
              <a:avLst/>
              <a:gdLst/>
              <a:ahLst/>
              <a:cxnLst/>
              <a:rect l="l" t="t" r="r" b="b"/>
              <a:pathLst>
                <a:path w="4947128" h="1406141">
                  <a:moveTo>
                    <a:pt x="0" y="0"/>
                  </a:moveTo>
                  <a:lnTo>
                    <a:pt x="4947128" y="0"/>
                  </a:lnTo>
                  <a:lnTo>
                    <a:pt x="4947128" y="1406141"/>
                  </a:lnTo>
                  <a:lnTo>
                    <a:pt x="0" y="1406141"/>
                  </a:lnTo>
                  <a:close/>
                </a:path>
              </a:pathLst>
            </a:custGeom>
            <a:solidFill>
              <a:srgbClr val="59A8E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947128" cy="14442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-189836" y="3603292"/>
            <a:ext cx="1284051" cy="447813"/>
          </a:xfrm>
          <a:custGeom>
            <a:avLst/>
            <a:gdLst/>
            <a:ahLst/>
            <a:cxnLst/>
            <a:rect l="l" t="t" r="r" b="b"/>
            <a:pathLst>
              <a:path w="1926077" h="671719">
                <a:moveTo>
                  <a:pt x="0" y="0"/>
                </a:moveTo>
                <a:lnTo>
                  <a:pt x="1926077" y="0"/>
                </a:lnTo>
                <a:lnTo>
                  <a:pt x="1926077" y="671719"/>
                </a:lnTo>
                <a:lnTo>
                  <a:pt x="0" y="671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303701" y="5548086"/>
            <a:ext cx="1284051" cy="447813"/>
          </a:xfrm>
          <a:custGeom>
            <a:avLst/>
            <a:gdLst/>
            <a:ahLst/>
            <a:cxnLst/>
            <a:rect l="l" t="t" r="r" b="b"/>
            <a:pathLst>
              <a:path w="1926077" h="671719">
                <a:moveTo>
                  <a:pt x="0" y="0"/>
                </a:moveTo>
                <a:lnTo>
                  <a:pt x="1926077" y="0"/>
                </a:lnTo>
                <a:lnTo>
                  <a:pt x="1926077" y="671719"/>
                </a:lnTo>
                <a:lnTo>
                  <a:pt x="0" y="6717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4732" flipH="1">
            <a:off x="-260124" y="307211"/>
            <a:ext cx="1424627" cy="1405632"/>
          </a:xfrm>
          <a:custGeom>
            <a:avLst/>
            <a:gdLst/>
            <a:ahLst/>
            <a:cxnLst/>
            <a:rect l="l" t="t" r="r" b="b"/>
            <a:pathLst>
              <a:path w="2136940" h="2108448">
                <a:moveTo>
                  <a:pt x="2136941" y="0"/>
                </a:moveTo>
                <a:lnTo>
                  <a:pt x="0" y="0"/>
                </a:lnTo>
                <a:lnTo>
                  <a:pt x="0" y="2108448"/>
                </a:lnTo>
                <a:lnTo>
                  <a:pt x="2136941" y="2108448"/>
                </a:lnTo>
                <a:lnTo>
                  <a:pt x="213694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70484" y="1688728"/>
            <a:ext cx="830632" cy="255419"/>
          </a:xfrm>
          <a:custGeom>
            <a:avLst/>
            <a:gdLst/>
            <a:ahLst/>
            <a:cxnLst/>
            <a:rect l="l" t="t" r="r" b="b"/>
            <a:pathLst>
              <a:path w="1245948" h="383129">
                <a:moveTo>
                  <a:pt x="0" y="0"/>
                </a:moveTo>
                <a:lnTo>
                  <a:pt x="1245948" y="0"/>
                </a:lnTo>
                <a:lnTo>
                  <a:pt x="1245948" y="383129"/>
                </a:lnTo>
                <a:lnTo>
                  <a:pt x="0" y="383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flipH="1">
            <a:off x="954295" y="946260"/>
            <a:ext cx="1035316" cy="920137"/>
          </a:xfrm>
          <a:custGeom>
            <a:avLst/>
            <a:gdLst/>
            <a:ahLst/>
            <a:cxnLst/>
            <a:rect l="l" t="t" r="r" b="b"/>
            <a:pathLst>
              <a:path w="1552974" h="1380205">
                <a:moveTo>
                  <a:pt x="1552973" y="0"/>
                </a:moveTo>
                <a:lnTo>
                  <a:pt x="0" y="0"/>
                </a:lnTo>
                <a:lnTo>
                  <a:pt x="0" y="1380205"/>
                </a:lnTo>
                <a:lnTo>
                  <a:pt x="1552973" y="1380205"/>
                </a:lnTo>
                <a:lnTo>
                  <a:pt x="155297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>
            <a:off x="9303701" y="3089234"/>
            <a:ext cx="464681" cy="458291"/>
          </a:xfrm>
          <a:custGeom>
            <a:avLst/>
            <a:gdLst/>
            <a:ahLst/>
            <a:cxnLst/>
            <a:rect l="l" t="t" r="r" b="b"/>
            <a:pathLst>
              <a:path w="697021" h="687437">
                <a:moveTo>
                  <a:pt x="0" y="0"/>
                </a:moveTo>
                <a:lnTo>
                  <a:pt x="697021" y="0"/>
                </a:lnTo>
                <a:lnTo>
                  <a:pt x="697021" y="687437"/>
                </a:lnTo>
                <a:lnTo>
                  <a:pt x="0" y="6874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rot="1433407">
            <a:off x="2060537" y="4988006"/>
            <a:ext cx="452135" cy="445919"/>
          </a:xfrm>
          <a:custGeom>
            <a:avLst/>
            <a:gdLst/>
            <a:ahLst/>
            <a:cxnLst/>
            <a:rect l="l" t="t" r="r" b="b"/>
            <a:pathLst>
              <a:path w="678203" h="668878">
                <a:moveTo>
                  <a:pt x="0" y="0"/>
                </a:moveTo>
                <a:lnTo>
                  <a:pt x="678203" y="0"/>
                </a:lnTo>
                <a:lnTo>
                  <a:pt x="678203" y="668877"/>
                </a:lnTo>
                <a:lnTo>
                  <a:pt x="0" y="6688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 rot="-689023">
            <a:off x="6313976" y="799776"/>
            <a:ext cx="1266949" cy="1213104"/>
          </a:xfrm>
          <a:custGeom>
            <a:avLst/>
            <a:gdLst/>
            <a:ahLst/>
            <a:cxnLst/>
            <a:rect l="l" t="t" r="r" b="b"/>
            <a:pathLst>
              <a:path w="1900424" h="1819656">
                <a:moveTo>
                  <a:pt x="0" y="0"/>
                </a:moveTo>
                <a:lnTo>
                  <a:pt x="1900424" y="0"/>
                </a:lnTo>
                <a:lnTo>
                  <a:pt x="1900424" y="1819656"/>
                </a:lnTo>
                <a:lnTo>
                  <a:pt x="0" y="181965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235201" y="3691227"/>
            <a:ext cx="1652509" cy="846911"/>
          </a:xfrm>
          <a:custGeom>
            <a:avLst/>
            <a:gdLst/>
            <a:ahLst/>
            <a:cxnLst/>
            <a:rect l="l" t="t" r="r" b="b"/>
            <a:pathLst>
              <a:path w="2478763" h="1270366">
                <a:moveTo>
                  <a:pt x="0" y="0"/>
                </a:moveTo>
                <a:lnTo>
                  <a:pt x="2478763" y="0"/>
                </a:lnTo>
                <a:lnTo>
                  <a:pt x="2478763" y="1270366"/>
                </a:lnTo>
                <a:lnTo>
                  <a:pt x="0" y="12703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3320220">
            <a:off x="2487388" y="1778329"/>
            <a:ext cx="496643" cy="466845"/>
          </a:xfrm>
          <a:custGeom>
            <a:avLst/>
            <a:gdLst/>
            <a:ahLst/>
            <a:cxnLst/>
            <a:rect l="l" t="t" r="r" b="b"/>
            <a:pathLst>
              <a:path w="744965" h="700267">
                <a:moveTo>
                  <a:pt x="0" y="0"/>
                </a:moveTo>
                <a:lnTo>
                  <a:pt x="744965" y="0"/>
                </a:lnTo>
                <a:lnTo>
                  <a:pt x="744965" y="700267"/>
                </a:lnTo>
                <a:lnTo>
                  <a:pt x="0" y="7002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396512" y="868578"/>
            <a:ext cx="557680" cy="368766"/>
          </a:xfrm>
          <a:custGeom>
            <a:avLst/>
            <a:gdLst/>
            <a:ahLst/>
            <a:cxnLst/>
            <a:rect l="l" t="t" r="r" b="b"/>
            <a:pathLst>
              <a:path w="836520" h="553149">
                <a:moveTo>
                  <a:pt x="0" y="0"/>
                </a:moveTo>
                <a:lnTo>
                  <a:pt x="836520" y="0"/>
                </a:lnTo>
                <a:lnTo>
                  <a:pt x="836520" y="553148"/>
                </a:lnTo>
                <a:lnTo>
                  <a:pt x="0" y="55314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2583599" y="3674364"/>
            <a:ext cx="7412131" cy="880636"/>
            <a:chOff x="0" y="0"/>
            <a:chExt cx="3078123" cy="36571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078123" cy="365712"/>
            </a:xfrm>
            <a:custGeom>
              <a:avLst/>
              <a:gdLst/>
              <a:ahLst/>
              <a:cxnLst/>
              <a:rect l="l" t="t" r="r" b="b"/>
              <a:pathLst>
                <a:path w="3078123" h="365712">
                  <a:moveTo>
                    <a:pt x="69633" y="0"/>
                  </a:moveTo>
                  <a:lnTo>
                    <a:pt x="3008490" y="0"/>
                  </a:lnTo>
                  <a:cubicBezTo>
                    <a:pt x="3046947" y="0"/>
                    <a:pt x="3078123" y="31176"/>
                    <a:pt x="3078123" y="69633"/>
                  </a:cubicBezTo>
                  <a:lnTo>
                    <a:pt x="3078123" y="296079"/>
                  </a:lnTo>
                  <a:cubicBezTo>
                    <a:pt x="3078123" y="334536"/>
                    <a:pt x="3046947" y="365712"/>
                    <a:pt x="3008490" y="365712"/>
                  </a:cubicBezTo>
                  <a:lnTo>
                    <a:pt x="69633" y="365712"/>
                  </a:lnTo>
                  <a:cubicBezTo>
                    <a:pt x="31176" y="365712"/>
                    <a:pt x="0" y="334536"/>
                    <a:pt x="0" y="296079"/>
                  </a:cubicBezTo>
                  <a:lnTo>
                    <a:pt x="0" y="69633"/>
                  </a:lnTo>
                  <a:cubicBezTo>
                    <a:pt x="0" y="31176"/>
                    <a:pt x="31176" y="0"/>
                    <a:pt x="69633" y="0"/>
                  </a:cubicBezTo>
                  <a:close/>
                </a:path>
              </a:pathLst>
            </a:custGeom>
            <a:solidFill>
              <a:srgbClr val="F67703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3078123" cy="4038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 rot="1173741">
            <a:off x="11292424" y="726336"/>
            <a:ext cx="427552" cy="1075602"/>
          </a:xfrm>
          <a:custGeom>
            <a:avLst/>
            <a:gdLst/>
            <a:ahLst/>
            <a:cxnLst/>
            <a:rect l="l" t="t" r="r" b="b"/>
            <a:pathLst>
              <a:path w="641328" h="1613403">
                <a:moveTo>
                  <a:pt x="0" y="0"/>
                </a:moveTo>
                <a:lnTo>
                  <a:pt x="641328" y="0"/>
                </a:lnTo>
                <a:lnTo>
                  <a:pt x="641328" y="1613403"/>
                </a:lnTo>
                <a:lnTo>
                  <a:pt x="0" y="161340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952775" y="1674745"/>
            <a:ext cx="830632" cy="255419"/>
          </a:xfrm>
          <a:custGeom>
            <a:avLst/>
            <a:gdLst/>
            <a:ahLst/>
            <a:cxnLst/>
            <a:rect l="l" t="t" r="r" b="b"/>
            <a:pathLst>
              <a:path w="1245948" h="383129">
                <a:moveTo>
                  <a:pt x="0" y="0"/>
                </a:moveTo>
                <a:lnTo>
                  <a:pt x="1245948" y="0"/>
                </a:lnTo>
                <a:lnTo>
                  <a:pt x="1245948" y="383129"/>
                </a:lnTo>
                <a:lnTo>
                  <a:pt x="0" y="383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 rot="-1410118" flipH="1">
            <a:off x="229701" y="5214021"/>
            <a:ext cx="1729028" cy="1115943"/>
          </a:xfrm>
          <a:custGeom>
            <a:avLst/>
            <a:gdLst/>
            <a:ahLst/>
            <a:cxnLst/>
            <a:rect l="l" t="t" r="r" b="b"/>
            <a:pathLst>
              <a:path w="2593542" h="1673915">
                <a:moveTo>
                  <a:pt x="2593542" y="0"/>
                </a:moveTo>
                <a:lnTo>
                  <a:pt x="0" y="0"/>
                </a:lnTo>
                <a:lnTo>
                  <a:pt x="0" y="1673915"/>
                </a:lnTo>
                <a:lnTo>
                  <a:pt x="2593542" y="1673915"/>
                </a:lnTo>
                <a:lnTo>
                  <a:pt x="2593542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765963" y="3813381"/>
            <a:ext cx="6940159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  <a:spcBef>
                <a:spcPct val="0"/>
              </a:spcBef>
            </a:pPr>
            <a:r>
              <a:rPr lang="en-US" sz="3334">
                <a:solidFill>
                  <a:srgbClr val="FFFFFF"/>
                </a:solidFill>
                <a:latin typeface="Quicksand Bold"/>
              </a:rPr>
              <a:t>Trẻ hát bài hát “Bé yêu biển lắm”</a:t>
            </a:r>
          </a:p>
        </p:txBody>
      </p:sp>
    </p:spTree>
    <p:extLst>
      <p:ext uri="{BB962C8B-B14F-4D97-AF65-F5344CB8AC3E}">
        <p14:creationId xmlns:p14="http://schemas.microsoft.com/office/powerpoint/2010/main" val="287693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ột góc Bãi Trũ (Ảnh: S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12"/>
          <p:cNvSpPr/>
          <p:nvPr/>
        </p:nvSpPr>
        <p:spPr>
          <a:xfrm rot="21014121">
            <a:off x="3528677" y="4867308"/>
            <a:ext cx="1158745" cy="780983"/>
          </a:xfrm>
          <a:custGeom>
            <a:avLst/>
            <a:gdLst/>
            <a:ahLst/>
            <a:cxnLst/>
            <a:rect l="l" t="t" r="r" b="b"/>
            <a:pathLst>
              <a:path w="14158452" h="8229600">
                <a:moveTo>
                  <a:pt x="0" y="0"/>
                </a:moveTo>
                <a:lnTo>
                  <a:pt x="14158452" y="0"/>
                </a:lnTo>
                <a:lnTo>
                  <a:pt x="141584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11"/>
          <p:cNvSpPr/>
          <p:nvPr/>
        </p:nvSpPr>
        <p:spPr>
          <a:xfrm>
            <a:off x="1280962" y="4442400"/>
            <a:ext cx="486075" cy="597880"/>
          </a:xfrm>
          <a:custGeom>
            <a:avLst/>
            <a:gdLst/>
            <a:ahLst/>
            <a:cxnLst/>
            <a:rect l="l" t="t" r="r" b="b"/>
            <a:pathLst>
              <a:path w="8281358" h="8229600">
                <a:moveTo>
                  <a:pt x="0" y="0"/>
                </a:moveTo>
                <a:lnTo>
                  <a:pt x="8281358" y="0"/>
                </a:lnTo>
                <a:lnTo>
                  <a:pt x="82813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177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7 hoạt động không thể bỏ lỡ khi du lịch Phú Quốc cùng trẻ nh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815227" cy="70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8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เด็กเล่นฟุตบอลบนชายหาด ภาพสต็อก - ดาวน์โหลดรูปภาพตอนนี้ - ชายหาด, Football  - Sport, เด็ก - อายุ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884"/>
            <a:ext cx="12192000" cy="81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é Đi tắm Biển Phần 3- Thanh Băng &amp;Mẹ chơi chuyền bóng trên biển cực vu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11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hững điều cần lưu ý khi cho trẻ đi du lịch - Báo Thái Bình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5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Gợi ý hoạt động, trò chơi bãi biển mùa h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9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93</Words>
  <Application>Microsoft Office PowerPoint</Application>
  <PresentationFormat>Widescreen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Canva Sans</vt:lpstr>
      <vt:lpstr>Genty Sans</vt:lpstr>
      <vt:lpstr>Quicksand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2024-06-11T15:57:07Z</dcterms:created>
  <dcterms:modified xsi:type="dcterms:W3CDTF">2025-09-09T02:31:08Z</dcterms:modified>
</cp:coreProperties>
</file>