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69" r:id="rId3"/>
    <p:sldId id="258" r:id="rId4"/>
    <p:sldId id="264" r:id="rId5"/>
    <p:sldId id="260" r:id="rId6"/>
    <p:sldId id="262" r:id="rId7"/>
    <p:sldId id="263" r:id="rId8"/>
    <p:sldId id="271" r:id="rId9"/>
    <p:sldId id="266" r:id="rId10"/>
    <p:sldId id="267" r:id="rId11"/>
    <p:sldId id="273" r:id="rId12"/>
    <p:sldId id="268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74B47-99AE-445D-A56C-691A806EFCAF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AEF2-3DE8-4570-97FF-BDC4B3AC8F4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AEF2-3DE8-4570-97FF-BDC4B3AC8F46}" type="slidenum">
              <a:rPr lang="vi-VN" smtClean="0"/>
              <a:t>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5C3D-2A11-44F4-9A93-37DB849BEE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21" Type="http://schemas.openxmlformats.org/officeDocument/2006/relationships/image" Target="../media/image10.png"/><Relationship Id="rId12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3269">
            <a:off x="-487768" y="2902317"/>
            <a:ext cx="2612435" cy="3745427"/>
          </a:xfrm>
          <a:custGeom>
            <a:avLst/>
            <a:gdLst/>
            <a:ahLst/>
            <a:cxnLst/>
            <a:rect l="l" t="t" r="r" b="b"/>
            <a:pathLst>
              <a:path w="5224870" h="7490853">
                <a:moveTo>
                  <a:pt x="0" y="0"/>
                </a:moveTo>
                <a:lnTo>
                  <a:pt x="5224870" y="0"/>
                </a:lnTo>
                <a:lnTo>
                  <a:pt x="5224870" y="7490853"/>
                </a:lnTo>
                <a:lnTo>
                  <a:pt x="0" y="7490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06867">
            <a:off x="577197" y="4006280"/>
            <a:ext cx="1506580" cy="2159971"/>
          </a:xfrm>
          <a:custGeom>
            <a:avLst/>
            <a:gdLst/>
            <a:ahLst/>
            <a:cxnLst/>
            <a:rect l="l" t="t" r="r" b="b"/>
            <a:pathLst>
              <a:path w="3013159" h="4319941">
                <a:moveTo>
                  <a:pt x="0" y="0"/>
                </a:moveTo>
                <a:lnTo>
                  <a:pt x="3013159" y="0"/>
                </a:lnTo>
                <a:lnTo>
                  <a:pt x="3013159" y="4319941"/>
                </a:lnTo>
                <a:lnTo>
                  <a:pt x="0" y="4319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8150" flipH="1">
            <a:off x="7079983" y="3925424"/>
            <a:ext cx="1708761" cy="2449837"/>
          </a:xfrm>
          <a:custGeom>
            <a:avLst/>
            <a:gdLst/>
            <a:ahLst/>
            <a:cxnLst/>
            <a:rect l="l" t="t" r="r" b="b"/>
            <a:pathLst>
              <a:path w="3417522" h="4899673">
                <a:moveTo>
                  <a:pt x="3417522" y="0"/>
                </a:moveTo>
                <a:lnTo>
                  <a:pt x="0" y="0"/>
                </a:lnTo>
                <a:lnTo>
                  <a:pt x="0" y="4899672"/>
                </a:lnTo>
                <a:lnTo>
                  <a:pt x="3417522" y="4899672"/>
                </a:lnTo>
                <a:lnTo>
                  <a:pt x="34175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4533" flipH="1">
            <a:off x="6731434" y="4709472"/>
            <a:ext cx="1053506" cy="1510403"/>
          </a:xfrm>
          <a:custGeom>
            <a:avLst/>
            <a:gdLst/>
            <a:ahLst/>
            <a:cxnLst/>
            <a:rect l="l" t="t" r="r" b="b"/>
            <a:pathLst>
              <a:path w="2107012" h="3020805">
                <a:moveTo>
                  <a:pt x="2107012" y="0"/>
                </a:moveTo>
                <a:lnTo>
                  <a:pt x="0" y="0"/>
                </a:lnTo>
                <a:lnTo>
                  <a:pt x="0" y="3020806"/>
                </a:lnTo>
                <a:lnTo>
                  <a:pt x="2107012" y="3020806"/>
                </a:lnTo>
                <a:lnTo>
                  <a:pt x="21070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868144" y="5877348"/>
            <a:ext cx="3419767" cy="1051579"/>
          </a:xfrm>
          <a:custGeom>
            <a:avLst/>
            <a:gdLst/>
            <a:ahLst/>
            <a:cxnLst/>
            <a:rect l="l" t="t" r="r" b="b"/>
            <a:pathLst>
              <a:path w="6839534" h="2103157">
                <a:moveTo>
                  <a:pt x="6839534" y="0"/>
                </a:moveTo>
                <a:lnTo>
                  <a:pt x="0" y="0"/>
                </a:lnTo>
                <a:lnTo>
                  <a:pt x="0" y="2103156"/>
                </a:lnTo>
                <a:lnTo>
                  <a:pt x="6839534" y="2103156"/>
                </a:lnTo>
                <a:lnTo>
                  <a:pt x="68395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36085">
            <a:off x="-510686" y="5185780"/>
            <a:ext cx="7128300" cy="2191952"/>
          </a:xfrm>
          <a:custGeom>
            <a:avLst/>
            <a:gdLst/>
            <a:ahLst/>
            <a:cxnLst/>
            <a:rect l="l" t="t" r="r" b="b"/>
            <a:pathLst>
              <a:path w="14256600" h="4383904">
                <a:moveTo>
                  <a:pt x="0" y="0"/>
                </a:moveTo>
                <a:lnTo>
                  <a:pt x="14256600" y="0"/>
                </a:lnTo>
                <a:lnTo>
                  <a:pt x="14256600" y="4383904"/>
                </a:lnTo>
                <a:lnTo>
                  <a:pt x="0" y="4383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945796">
            <a:off x="4669802" y="4885759"/>
            <a:ext cx="287624" cy="836725"/>
          </a:xfrm>
          <a:custGeom>
            <a:avLst/>
            <a:gdLst/>
            <a:ahLst/>
            <a:cxnLst/>
            <a:rect l="l" t="t" r="r" b="b"/>
            <a:pathLst>
              <a:path w="575248" h="1673450">
                <a:moveTo>
                  <a:pt x="0" y="0"/>
                </a:moveTo>
                <a:lnTo>
                  <a:pt x="575249" y="0"/>
                </a:lnTo>
                <a:lnTo>
                  <a:pt x="575249" y="1673450"/>
                </a:lnTo>
                <a:lnTo>
                  <a:pt x="0" y="1673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52165" y="5464673"/>
            <a:ext cx="1290230" cy="396746"/>
          </a:xfrm>
          <a:custGeom>
            <a:avLst/>
            <a:gdLst/>
            <a:ahLst/>
            <a:cxnLst/>
            <a:rect l="l" t="t" r="r" b="b"/>
            <a:pathLst>
              <a:path w="2580460" h="793492">
                <a:moveTo>
                  <a:pt x="0" y="0"/>
                </a:moveTo>
                <a:lnTo>
                  <a:pt x="2580460" y="0"/>
                </a:lnTo>
                <a:lnTo>
                  <a:pt x="2580460" y="793492"/>
                </a:lnTo>
                <a:lnTo>
                  <a:pt x="0" y="793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644013" y="332656"/>
            <a:ext cx="1372947" cy="571489"/>
          </a:xfrm>
          <a:custGeom>
            <a:avLst/>
            <a:gdLst/>
            <a:ahLst/>
            <a:cxnLst/>
            <a:rect l="l" t="t" r="r" b="b"/>
            <a:pathLst>
              <a:path w="2745894" h="1142978">
                <a:moveTo>
                  <a:pt x="2745894" y="0"/>
                </a:moveTo>
                <a:lnTo>
                  <a:pt x="0" y="0"/>
                </a:lnTo>
                <a:lnTo>
                  <a:pt x="0" y="1142978"/>
                </a:lnTo>
                <a:lnTo>
                  <a:pt x="2745894" y="1142978"/>
                </a:lnTo>
                <a:lnTo>
                  <a:pt x="2745894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7439042" y="568349"/>
            <a:ext cx="1423741" cy="592632"/>
          </a:xfrm>
          <a:custGeom>
            <a:avLst/>
            <a:gdLst/>
            <a:ahLst/>
            <a:cxnLst/>
            <a:rect l="l" t="t" r="r" b="b"/>
            <a:pathLst>
              <a:path w="2847481" h="1185264">
                <a:moveTo>
                  <a:pt x="0" y="0"/>
                </a:moveTo>
                <a:lnTo>
                  <a:pt x="2847482" y="0"/>
                </a:lnTo>
                <a:lnTo>
                  <a:pt x="2847482" y="1185265"/>
                </a:lnTo>
                <a:lnTo>
                  <a:pt x="0" y="1185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858273" y="3361284"/>
            <a:ext cx="5449832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Số lượng 4 và chữ số 4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33934" y="2613038"/>
            <a:ext cx="579047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3780"/>
              </a:lnSpc>
              <a:spcBef>
                <a:spcPct val="0"/>
              </a:spcBef>
            </a:pPr>
            <a:r>
              <a:rPr lang="en-US" sz="2400" b="1">
                <a:solidFill>
                  <a:srgbClr val="F67703"/>
                </a:solidFill>
                <a:latin typeface="Canva Sans"/>
              </a:rPr>
              <a:t>LĨNH VỰC PHÁT </a:t>
            </a:r>
            <a:r>
              <a:rPr lang="en-US" sz="2400" b="1">
                <a:solidFill>
                  <a:srgbClr val="F67703"/>
                </a:solidFill>
                <a:latin typeface="Canva Sans"/>
              </a:rPr>
              <a:t>TRIỂN </a:t>
            </a:r>
            <a:r>
              <a:rPr lang="en-US" sz="2400" b="1" smtClean="0">
                <a:solidFill>
                  <a:srgbClr val="F67703"/>
                </a:solidFill>
                <a:latin typeface="Canva Sans"/>
              </a:rPr>
              <a:t>NHẬN THỨC</a:t>
            </a:r>
            <a:endParaRPr lang="en-US" sz="2400" b="1">
              <a:solidFill>
                <a:srgbClr val="F67703"/>
              </a:solidFill>
              <a:latin typeface="Canva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787596" y="4487045"/>
            <a:ext cx="3610805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2604"/>
              </a:lnSpc>
              <a:spcBef>
                <a:spcPct val="0"/>
              </a:spcBef>
            </a:pPr>
            <a:r>
              <a:rPr lang="en-US" sz="1860" b="1">
                <a:solidFill>
                  <a:schemeClr val="tx2">
                    <a:lumMod val="75000"/>
                  </a:schemeClr>
                </a:solidFill>
                <a:latin typeface="Quicksand Bold"/>
              </a:rPr>
              <a:t>LỚP </a:t>
            </a:r>
            <a:r>
              <a:rPr lang="en-US" sz="1860" b="1">
                <a:solidFill>
                  <a:schemeClr val="tx2">
                    <a:lumMod val="75000"/>
                  </a:schemeClr>
                </a:solidFill>
                <a:latin typeface="Quicksand Bold"/>
              </a:rPr>
              <a:t>MẪU </a:t>
            </a:r>
            <a:r>
              <a:rPr lang="en-US" sz="1860" b="1" smtClean="0">
                <a:solidFill>
                  <a:schemeClr val="tx2">
                    <a:lumMod val="75000"/>
                  </a:schemeClr>
                </a:solidFill>
                <a:latin typeface="Quicksand Bold"/>
              </a:rPr>
              <a:t>GIÁO NHỠ B1</a:t>
            </a:r>
            <a:endParaRPr lang="en-US" sz="1860" b="1">
              <a:solidFill>
                <a:schemeClr val="tx2">
                  <a:lumMod val="75000"/>
                </a:schemeClr>
              </a:solidFill>
              <a:latin typeface="Quicksan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19543" y="449015"/>
            <a:ext cx="450491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2112"/>
              </a:lnSpc>
            </a:pPr>
            <a:r>
              <a:rPr lang="en-US" sz="1650">
                <a:solidFill>
                  <a:srgbClr val="545454"/>
                </a:solidFill>
                <a:latin typeface="Quicksand Bold"/>
              </a:rPr>
              <a:t>UBND </a:t>
            </a:r>
            <a:r>
              <a:rPr lang="en-US" sz="1650" smtClean="0">
                <a:solidFill>
                  <a:srgbClr val="545454"/>
                </a:solidFill>
                <a:latin typeface="Quicksand Bold"/>
              </a:rPr>
              <a:t>PHƯỜNG VIỆT HƯNG</a:t>
            </a:r>
            <a:endParaRPr lang="en-US" sz="1650">
              <a:solidFill>
                <a:srgbClr val="545454"/>
              </a:solidFill>
              <a:latin typeface="Quicksand Bold"/>
            </a:endParaRPr>
          </a:p>
          <a:p>
            <a:pPr algn="ctr" defTabSz="457223">
              <a:lnSpc>
                <a:spcPts val="2112"/>
              </a:lnSpc>
            </a:pPr>
            <a:r>
              <a:rPr lang="en-US" sz="1650">
                <a:solidFill>
                  <a:srgbClr val="545454"/>
                </a:solidFill>
                <a:latin typeface="Quicksand Bold"/>
              </a:rPr>
              <a:t>TRƯỜNG MẦM NON </a:t>
            </a:r>
            <a:r>
              <a:rPr lang="en-US" sz="1650">
                <a:solidFill>
                  <a:srgbClr val="545454"/>
                </a:solidFill>
                <a:latin typeface="Quicksand Bold"/>
              </a:rPr>
              <a:t>VIỆT HƯNG</a:t>
            </a:r>
            <a:endParaRPr lang="en-US" sz="1650">
              <a:solidFill>
                <a:srgbClr val="545454"/>
              </a:solidFill>
              <a:latin typeface="Quicksan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035354" y="5402716"/>
            <a:ext cx="499021" cy="443505"/>
          </a:xfrm>
          <a:custGeom>
            <a:avLst/>
            <a:gdLst/>
            <a:ahLst/>
            <a:cxnLst/>
            <a:rect l="l" t="t" r="r" b="b"/>
            <a:pathLst>
              <a:path w="998042" h="887010">
                <a:moveTo>
                  <a:pt x="0" y="0"/>
                </a:moveTo>
                <a:lnTo>
                  <a:pt x="998042" y="0"/>
                </a:lnTo>
                <a:lnTo>
                  <a:pt x="998042" y="887010"/>
                </a:lnTo>
                <a:lnTo>
                  <a:pt x="0" y="887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421904" y="332289"/>
            <a:ext cx="805106" cy="532376"/>
          </a:xfrm>
          <a:custGeom>
            <a:avLst/>
            <a:gdLst/>
            <a:ahLst/>
            <a:cxnLst/>
            <a:rect l="l" t="t" r="r" b="b"/>
            <a:pathLst>
              <a:path w="1610211" h="1064752">
                <a:moveTo>
                  <a:pt x="0" y="0"/>
                </a:moveTo>
                <a:lnTo>
                  <a:pt x="1610211" y="0"/>
                </a:lnTo>
                <a:lnTo>
                  <a:pt x="1610211" y="1064752"/>
                </a:lnTo>
                <a:lnTo>
                  <a:pt x="0" y="10647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5"/>
          <p:cNvSpPr/>
          <p:nvPr/>
        </p:nvSpPr>
        <p:spPr>
          <a:xfrm>
            <a:off x="4089369" y="1322443"/>
            <a:ext cx="950975" cy="870147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6122" y="1157395"/>
            <a:ext cx="81083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D:\sang kiến kinh nghiệm\tải xuống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500298" cy="2571744"/>
          </a:xfrm>
          <a:prstGeom prst="rect">
            <a:avLst/>
          </a:prstGeom>
          <a:noFill/>
        </p:spPr>
      </p:pic>
      <p:pic>
        <p:nvPicPr>
          <p:cNvPr id="9219" name="Picture 3" descr="D:\sang kiến kinh nghiệm\429f549cf7abce7a4411d67c901f24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572008"/>
            <a:ext cx="2357422" cy="2285992"/>
          </a:xfrm>
          <a:prstGeom prst="rect">
            <a:avLst/>
          </a:prstGeom>
          <a:noFill/>
        </p:spPr>
      </p:pic>
      <p:pic>
        <p:nvPicPr>
          <p:cNvPr id="9220" name="Picture 4" descr="D:\sang kiến kinh nghiệm\30f5a90c70ac03c86b79144e45777f4a.jpg_320x3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500546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ang kiến kinh nghiệm\hinh-nen-powerpoint9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857364"/>
            <a:ext cx="40446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smtClean="0">
                <a:solidFill>
                  <a:srgbClr val="FFFF00"/>
                </a:solidFill>
              </a:rPr>
              <a:t>Trò chơi :</a:t>
            </a:r>
          </a:p>
          <a:p>
            <a:pPr algn="ctr"/>
            <a:r>
              <a:rPr lang="en-US" sz="8000" smtClean="0">
                <a:solidFill>
                  <a:srgbClr val="FFFF00"/>
                </a:solidFill>
              </a:rPr>
              <a:t> </a:t>
            </a:r>
            <a:endParaRPr lang="vi-VN" sz="8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4"/>
            <a:ext cx="457200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4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72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78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14282" y="2000240"/>
            <a:ext cx="435771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5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14555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6165"/>
            <a:ext cx="1214446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357158" y="3857628"/>
            <a:ext cx="414340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571472" y="5500726"/>
            <a:ext cx="3643338" cy="1285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43" name="Picture 3" descr="D:\sang kiến kinh nghiệm\tải xuống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857628"/>
            <a:ext cx="1428753" cy="1428753"/>
          </a:xfrm>
          <a:prstGeom prst="rect">
            <a:avLst/>
          </a:prstGeom>
          <a:noFill/>
        </p:spPr>
      </p:pic>
      <p:pic>
        <p:nvPicPr>
          <p:cNvPr id="18" name="Picture 3" descr="D:\sang kiến kinh nghiệm\tải xuống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9" y="3857628"/>
            <a:ext cx="1428753" cy="1428753"/>
          </a:xfrm>
          <a:prstGeom prst="rect">
            <a:avLst/>
          </a:prstGeom>
          <a:noFill/>
        </p:spPr>
      </p:pic>
      <p:pic>
        <p:nvPicPr>
          <p:cNvPr id="10244" name="Picture 4" descr="D:\sang kiến kinh nghiệm\tải xuống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9836" y="5643578"/>
            <a:ext cx="1060528" cy="108062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072330" y="1928802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6644" y="5288340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144828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5206" y="3714752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8206863">
            <a:off x="6029421" y="591388"/>
            <a:ext cx="45719" cy="41823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 rot="2915854">
            <a:off x="5813595" y="2216802"/>
            <a:ext cx="45719" cy="42755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Down Arrow 27"/>
          <p:cNvSpPr/>
          <p:nvPr/>
        </p:nvSpPr>
        <p:spPr>
          <a:xfrm rot="7063366">
            <a:off x="5966504" y="3614523"/>
            <a:ext cx="45719" cy="33870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Down Arrow 28"/>
          <p:cNvSpPr/>
          <p:nvPr/>
        </p:nvSpPr>
        <p:spPr>
          <a:xfrm rot="3911847">
            <a:off x="5822103" y="325511"/>
            <a:ext cx="45719" cy="28266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6" grpId="0" animBg="1"/>
      <p:bldP spid="20" grpId="0"/>
      <p:bldP spid="21" grpId="0"/>
      <p:bldP spid="22" grpId="0"/>
      <p:bldP spid="23" grpId="0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ang kiến kinh nghiệm\hinh-nen-powerpoint9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857364"/>
            <a:ext cx="74767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smtClean="0">
                <a:solidFill>
                  <a:srgbClr val="FFFF00"/>
                </a:solidFill>
              </a:rPr>
              <a:t>Trò chơi :</a:t>
            </a:r>
          </a:p>
          <a:p>
            <a:pPr algn="ctr"/>
            <a:r>
              <a:rPr lang="en-US" sz="8000" smtClean="0">
                <a:solidFill>
                  <a:srgbClr val="FFFF00"/>
                </a:solidFill>
              </a:rPr>
              <a:t> Đố bạn tìm được</a:t>
            </a:r>
            <a:endParaRPr lang="vi-VN" sz="8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1108"/>
            <a:ext cx="5572132" cy="197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500958" y="285728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958" y="4786322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357562"/>
            <a:ext cx="27860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14290"/>
            <a:ext cx="27860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572396" y="2285992"/>
            <a:ext cx="8162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8800" b="1">
              <a:solidFill>
                <a:srgbClr val="FF000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714488"/>
            <a:ext cx="27860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 descr="D:\sang kiến kinh nghiệm\ảnh-quả-ca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857760"/>
            <a:ext cx="278605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2593 L -0.6941 0.396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4213 L -0.38802 -0.062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  <p:bldP spid="13" grpId="1"/>
      <p:bldP spid="13" grpId="2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2786058"/>
            <a:ext cx="8631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</a:rPr>
              <a:t>Số lượng 4 và chữ số 4</a:t>
            </a:r>
            <a:endParaRPr lang="vi-VN" sz="72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785794"/>
            <a:ext cx="739362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smtClean="0">
                <a:solidFill>
                  <a:srgbClr val="660033"/>
                </a:solidFill>
              </a:rPr>
              <a:t>Hoạt động nhận thức</a:t>
            </a:r>
            <a:endParaRPr lang="vi-VN" sz="650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857232"/>
            <a:ext cx="1785918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71744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571744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7429520" y="1500174"/>
            <a:ext cx="12618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15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00364" y="785794"/>
            <a:ext cx="233910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30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857232"/>
            <a:ext cx="1785918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71744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571744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0034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8860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8109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12621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9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2847 L -5.55556E-7 -0.361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47 L 1.94444E-6 -0.361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2847 L -8.33333E-7 -0.361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847 L -0.00521 -0.361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4" grpId="0"/>
      <p:bldP spid="24" grpId="1"/>
      <p:bldP spid="24" grpId="2"/>
      <p:bldP spid="24" grpId="3"/>
      <p:bldP spid="25" grpId="0"/>
      <p:bldP spid="25" grpId="1"/>
      <p:bldP spid="2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ang kiến kinh nghiệm\hinh-nen-powerpoint9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785926"/>
            <a:ext cx="87655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smtClean="0">
                <a:solidFill>
                  <a:srgbClr val="FFFF00"/>
                </a:solidFill>
              </a:rPr>
              <a:t>Trò chơi :</a:t>
            </a:r>
          </a:p>
          <a:p>
            <a:pPr algn="ctr"/>
            <a:r>
              <a:rPr lang="en-US" sz="8000" smtClean="0">
                <a:solidFill>
                  <a:srgbClr val="FFFF00"/>
                </a:solidFill>
              </a:rPr>
              <a:t> </a:t>
            </a:r>
            <a:r>
              <a:rPr lang="en-US" sz="6600">
                <a:solidFill>
                  <a:srgbClr val="FFFF00"/>
                </a:solidFill>
              </a:rPr>
              <a:t>N</a:t>
            </a:r>
            <a:r>
              <a:rPr lang="en-US" sz="6600" smtClean="0">
                <a:solidFill>
                  <a:srgbClr val="FFFF00"/>
                </a:solidFill>
              </a:rPr>
              <a:t>hìn nhanh - đoán đúng</a:t>
            </a:r>
            <a:endParaRPr lang="vi-VN" sz="6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ang kiến kinh nghiệm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D:\sang kiến kinh nghiệm\33457267a04199865813e1a350fe15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2428892" cy="2571744"/>
          </a:xfrm>
          <a:prstGeom prst="rect">
            <a:avLst/>
          </a:prstGeom>
          <a:noFill/>
        </p:spPr>
      </p:pic>
      <p:pic>
        <p:nvPicPr>
          <p:cNvPr id="7" name="Picture 8" descr="D:\sang kiến kinh nghiệm\hap-khoai-lang-7-ngoisaovn-w640-h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4421" y="0"/>
            <a:ext cx="3219579" cy="2514602"/>
          </a:xfrm>
          <a:prstGeom prst="rect">
            <a:avLst/>
          </a:prstGeom>
          <a:noFill/>
        </p:spPr>
      </p:pic>
      <p:pic>
        <p:nvPicPr>
          <p:cNvPr id="8" name="Picture 10" descr="D:\sang kiến kinh nghiệm\cong_dung_cua_bap_ngo_2_hl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2426" y="4429132"/>
            <a:ext cx="2936896" cy="2428868"/>
          </a:xfrm>
          <a:prstGeom prst="rect">
            <a:avLst/>
          </a:prstGeom>
          <a:noFill/>
        </p:spPr>
      </p:pic>
      <p:pic>
        <p:nvPicPr>
          <p:cNvPr id="8195" name="Picture 3" descr="D:\sang kiến kinh nghiệm\qua-xoa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5083" y="4457697"/>
            <a:ext cx="2898917" cy="240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17032 -0.24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2153 0.19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73</Words>
  <Application>Microsoft Office PowerPoint</Application>
  <PresentationFormat>On-screen Show (4:3)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Arial</vt:lpstr>
      <vt:lpstr>Calibri</vt:lpstr>
      <vt:lpstr>Canva Sans</vt:lpstr>
      <vt:lpstr>Quicksand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Administrator</cp:lastModifiedBy>
  <cp:revision>11</cp:revision>
  <dcterms:created xsi:type="dcterms:W3CDTF">2021-11-29T07:42:26Z</dcterms:created>
  <dcterms:modified xsi:type="dcterms:W3CDTF">2025-09-09T02:38:39Z</dcterms:modified>
</cp:coreProperties>
</file>