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ppt/tags/tag19.xml" ContentType="application/vnd.openxmlformats-officedocument.presentationml.tags+xml"/>
  <Override PartName="/ppt/notesSlides/notesSlide17.xml" ContentType="application/vnd.openxmlformats-officedocument.presentationml.notesSlide+xml"/>
  <Override PartName="/ppt/tags/tag20.xml" ContentType="application/vnd.openxmlformats-officedocument.presentationml.tags+xml"/>
  <Override PartName="/ppt/notesSlides/notesSlide18.xml" ContentType="application/vnd.openxmlformats-officedocument.presentationml.notesSlide+xml"/>
  <Override PartName="/ppt/tags/tag21.xml" ContentType="application/vnd.openxmlformats-officedocument.presentationml.tags+xml"/>
  <Override PartName="/ppt/notesSlides/notesSlide19.xml" ContentType="application/vnd.openxmlformats-officedocument.presentationml.notesSlide+xml"/>
  <Override PartName="/ppt/tags/tag22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60" r:id="rId5"/>
    <p:sldId id="262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3" r:id="rId15"/>
    <p:sldId id="274" r:id="rId16"/>
    <p:sldId id="275" r:id="rId17"/>
    <p:sldId id="276" r:id="rId18"/>
    <p:sldId id="277" r:id="rId19"/>
    <p:sldId id="278" r:id="rId20"/>
    <p:sldId id="280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7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F4A567-45D0-4745-9A6C-3CB7C615F89C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A30F64-E5DE-45DF-94BF-215F7D35F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627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30F64-E5DE-45DF-94BF-215F7D35FD7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3366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30F64-E5DE-45DF-94BF-215F7D35FD7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893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30F64-E5DE-45DF-94BF-215F7D35FD7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968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30F64-E5DE-45DF-94BF-215F7D35FD7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52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30F64-E5DE-45DF-94BF-215F7D35FD7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0779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30F64-E5DE-45DF-94BF-215F7D35FD7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063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30F64-E5DE-45DF-94BF-215F7D35FD7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6738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30F64-E5DE-45DF-94BF-215F7D35FD7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505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30F64-E5DE-45DF-94BF-215F7D35FD7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757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30F64-E5DE-45DF-94BF-215F7D35FD7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433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30F64-E5DE-45DF-94BF-215F7D35FD7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146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30F64-E5DE-45DF-94BF-215F7D35FD7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6592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30F64-E5DE-45DF-94BF-215F7D35FD7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983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30F64-E5DE-45DF-94BF-215F7D35FD7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373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30F64-E5DE-45DF-94BF-215F7D35FD7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617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30F64-E5DE-45DF-94BF-215F7D35FD7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397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30F64-E5DE-45DF-94BF-215F7D35FD7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952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30F64-E5DE-45DF-94BF-215F7D35FD7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402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30F64-E5DE-45DF-94BF-215F7D35FD7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633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30F64-E5DE-45DF-94BF-215F7D35FD7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991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157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526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20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02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945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095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094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457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26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67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83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271F2-4B44-4E93-8311-A38AD5FE29E6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53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6.jpeg"/><Relationship Id="rId9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27.jpeg"/><Relationship Id="rId11" Type="http://schemas.openxmlformats.org/officeDocument/2006/relationships/image" Target="../media/image30.jpeg"/><Relationship Id="rId5" Type="http://schemas.openxmlformats.org/officeDocument/2006/relationships/image" Target="../media/image26.jpeg"/><Relationship Id="rId10" Type="http://schemas.openxmlformats.org/officeDocument/2006/relationships/image" Target="../media/image13.jpeg"/><Relationship Id="rId4" Type="http://schemas.openxmlformats.org/officeDocument/2006/relationships/image" Target="../media/image25.jpeg"/><Relationship Id="rId9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11.jpeg"/><Relationship Id="rId5" Type="http://schemas.openxmlformats.org/officeDocument/2006/relationships/image" Target="../media/image25.jpe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4.jpeg"/><Relationship Id="rId3" Type="http://schemas.openxmlformats.org/officeDocument/2006/relationships/notesSlide" Target="../notesSlides/notesSlide14.xml"/><Relationship Id="rId7" Type="http://schemas.openxmlformats.org/officeDocument/2006/relationships/audio" Target="../media/audio4.wav"/><Relationship Id="rId12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audio" Target="../media/audio3.wav"/><Relationship Id="rId11" Type="http://schemas.openxmlformats.org/officeDocument/2006/relationships/image" Target="../media/image11.jpeg"/><Relationship Id="rId5" Type="http://schemas.openxmlformats.org/officeDocument/2006/relationships/audio" Target="../media/audio2.wav"/><Relationship Id="rId15" Type="http://schemas.openxmlformats.org/officeDocument/2006/relationships/image" Target="../media/image36.jpeg"/><Relationship Id="rId10" Type="http://schemas.openxmlformats.org/officeDocument/2006/relationships/image" Target="../media/image32.jpeg"/><Relationship Id="rId4" Type="http://schemas.openxmlformats.org/officeDocument/2006/relationships/audio" Target="../media/audio1.wav"/><Relationship Id="rId9" Type="http://schemas.openxmlformats.org/officeDocument/2006/relationships/image" Target="../media/image27.jpeg"/><Relationship Id="rId1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notesSlide" Target="../notesSlides/notesSlide15.xml"/><Relationship Id="rId7" Type="http://schemas.openxmlformats.org/officeDocument/2006/relationships/audio" Target="../media/audio4.wav"/><Relationship Id="rId12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audio" Target="../media/audio2.wav"/><Relationship Id="rId11" Type="http://schemas.openxmlformats.org/officeDocument/2006/relationships/image" Target="../media/image33.jpeg"/><Relationship Id="rId5" Type="http://schemas.openxmlformats.org/officeDocument/2006/relationships/audio" Target="../media/audio1.wav"/><Relationship Id="rId10" Type="http://schemas.openxmlformats.org/officeDocument/2006/relationships/image" Target="../media/image37.jpeg"/><Relationship Id="rId4" Type="http://schemas.openxmlformats.org/officeDocument/2006/relationships/audio" Target="../media/audio3.wav"/><Relationship Id="rId9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notesSlide" Target="../notesSlides/notesSlide16.xml"/><Relationship Id="rId7" Type="http://schemas.openxmlformats.org/officeDocument/2006/relationships/audio" Target="../media/audio4.wav"/><Relationship Id="rId12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audio" Target="../media/audio2.wav"/><Relationship Id="rId11" Type="http://schemas.openxmlformats.org/officeDocument/2006/relationships/image" Target="../media/image39.jpeg"/><Relationship Id="rId5" Type="http://schemas.openxmlformats.org/officeDocument/2006/relationships/audio" Target="../media/audio1.wav"/><Relationship Id="rId10" Type="http://schemas.openxmlformats.org/officeDocument/2006/relationships/image" Target="../media/image38.jpeg"/><Relationship Id="rId4" Type="http://schemas.openxmlformats.org/officeDocument/2006/relationships/audio" Target="../media/audio3.wav"/><Relationship Id="rId9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notesSlide" Target="../notesSlides/notesSlide17.xml"/><Relationship Id="rId7" Type="http://schemas.openxmlformats.org/officeDocument/2006/relationships/audio" Target="../media/audio4.wav"/><Relationship Id="rId12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audio" Target="../media/audio2.wav"/><Relationship Id="rId11" Type="http://schemas.openxmlformats.org/officeDocument/2006/relationships/image" Target="../media/image31.jpeg"/><Relationship Id="rId5" Type="http://schemas.openxmlformats.org/officeDocument/2006/relationships/audio" Target="../media/audio1.wav"/><Relationship Id="rId10" Type="http://schemas.openxmlformats.org/officeDocument/2006/relationships/image" Target="../media/image27.jpeg"/><Relationship Id="rId4" Type="http://schemas.openxmlformats.org/officeDocument/2006/relationships/audio" Target="../media/audio3.wav"/><Relationship Id="rId9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notesSlide" Target="../notesSlides/notesSlide18.xml"/><Relationship Id="rId7" Type="http://schemas.openxmlformats.org/officeDocument/2006/relationships/audio" Target="../media/audio4.wav"/><Relationship Id="rId12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audio" Target="../media/audio2.wav"/><Relationship Id="rId11" Type="http://schemas.openxmlformats.org/officeDocument/2006/relationships/image" Target="../media/image42.jpeg"/><Relationship Id="rId5" Type="http://schemas.openxmlformats.org/officeDocument/2006/relationships/audio" Target="../media/audio1.wav"/><Relationship Id="rId10" Type="http://schemas.openxmlformats.org/officeDocument/2006/relationships/image" Target="../media/image20.jpeg"/><Relationship Id="rId4" Type="http://schemas.openxmlformats.org/officeDocument/2006/relationships/audio" Target="../media/audio3.wav"/><Relationship Id="rId9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notesSlide" Target="../notesSlides/notesSlide19.xml"/><Relationship Id="rId7" Type="http://schemas.openxmlformats.org/officeDocument/2006/relationships/audio" Target="../media/audio4.wav"/><Relationship Id="rId12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audio" Target="../media/audio2.wav"/><Relationship Id="rId11" Type="http://schemas.openxmlformats.org/officeDocument/2006/relationships/image" Target="../media/image31.jpeg"/><Relationship Id="rId5" Type="http://schemas.openxmlformats.org/officeDocument/2006/relationships/audio" Target="../media/audio1.wav"/><Relationship Id="rId10" Type="http://schemas.openxmlformats.org/officeDocument/2006/relationships/image" Target="../media/image27.jpeg"/><Relationship Id="rId4" Type="http://schemas.openxmlformats.org/officeDocument/2006/relationships/audio" Target="../media/audio3.wav"/><Relationship Id="rId9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88" name="Rectangle 12"/>
          <p:cNvSpPr>
            <a:spLocks noChangeArrowheads="1"/>
          </p:cNvSpPr>
          <p:nvPr/>
        </p:nvSpPr>
        <p:spPr bwMode="auto">
          <a:xfrm>
            <a:off x="1981200" y="2133601"/>
            <a:ext cx="7086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2597" name="Text Box 21"/>
          <p:cNvSpPr txBox="1">
            <a:spLocks noChangeArrowheads="1"/>
          </p:cNvSpPr>
          <p:nvPr/>
        </p:nvSpPr>
        <p:spPr bwMode="auto">
          <a:xfrm>
            <a:off x="2391049" y="1226568"/>
            <a:ext cx="67529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vi-VN" sz="2000" b="1" dirty="0" smtClean="0">
                <a:latin typeface="+mj-lt"/>
              </a:rPr>
              <a:t>ỦY BAN NHÂN DÂN PHƯỜNG VIỆT HƯNG</a:t>
            </a:r>
          </a:p>
          <a:p>
            <a:pPr algn="ctr"/>
            <a:r>
              <a:rPr lang="vi-VN" sz="2000" b="1" dirty="0" smtClean="0">
                <a:latin typeface="+mj-lt"/>
              </a:rPr>
              <a:t>TRƯỜNG MẦM NON VIỆT HƯNG</a:t>
            </a:r>
            <a:endParaRPr lang="en-US" sz="2000" b="1" dirty="0"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ED014B-7011-6854-9BF9-ABC70DDF2C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4284" y="1940527"/>
            <a:ext cx="1076310" cy="1076310"/>
          </a:xfrm>
          <a:prstGeom prst="rect">
            <a:avLst/>
          </a:prstGeom>
        </p:spPr>
      </p:pic>
      <p:sp>
        <p:nvSpPr>
          <p:cNvPr id="11" name="TextBox 10"/>
          <p:cNvSpPr txBox="1"/>
          <p:nvPr>
            <p:custDataLst>
              <p:tags r:id="rId2"/>
            </p:custDataLst>
          </p:nvPr>
        </p:nvSpPr>
        <p:spPr>
          <a:xfrm>
            <a:off x="1818685" y="3016837"/>
            <a:ext cx="822750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CÁC BUỔI SÁNG, TRƯA, CHIỀU , TỐI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vi-VN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Tượng: Lớp: 4-5 tuổi</a:t>
            </a:r>
          </a:p>
          <a:p>
            <a:pPr algn="ctr"/>
            <a:endParaRPr lang="vi-VN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GV thực hiện: 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Đỗ Thị Kiều Oanh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87614" y="6300730"/>
            <a:ext cx="3121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 smtClean="0"/>
              <a:t>Năm học 2024-2025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875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2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25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52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799" y="1"/>
            <a:ext cx="4648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99004" y="0"/>
            <a:ext cx="455096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 descr="H:\ \ảnh thi Quận\troc chơi động\Pholongden_zing_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3999" y="3429002"/>
            <a:ext cx="4495800" cy="3428999"/>
          </a:xfrm>
          <a:prstGeom prst="rect">
            <a:avLst/>
          </a:prstGeom>
          <a:noFill/>
        </p:spPr>
      </p:pic>
      <p:pic>
        <p:nvPicPr>
          <p:cNvPr id="6" name="Picture 2" descr="C:\Users\ADMIN\Desktop\112_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9800" y="3414449"/>
            <a:ext cx="4648200" cy="344355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019799" y="3505202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ngon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C:\Users\ADMIN\Desktop\cho-be-ngu-chung-voi-ba-m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9800" y="3429000"/>
            <a:ext cx="4648200" cy="3429000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316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819400" y="5867400"/>
            <a:ext cx="7162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/>
              <a:t>Ban </a:t>
            </a:r>
            <a:r>
              <a:rPr lang="en-US" sz="6600" b="1" dirty="0" err="1"/>
              <a:t>ngày</a:t>
            </a:r>
            <a:endParaRPr lang="vi-VN" sz="6600" b="1" dirty="0"/>
          </a:p>
        </p:txBody>
      </p:sp>
      <p:sp>
        <p:nvSpPr>
          <p:cNvPr id="6" name="Rectangle 5"/>
          <p:cNvSpPr/>
          <p:nvPr/>
        </p:nvSpPr>
        <p:spPr>
          <a:xfrm>
            <a:off x="2819400" y="5750004"/>
            <a:ext cx="7162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/>
              <a:t>Ban </a:t>
            </a:r>
            <a:r>
              <a:rPr lang="en-US" sz="6600" b="1" dirty="0" err="1"/>
              <a:t>đêm</a:t>
            </a:r>
            <a:endParaRPr lang="vi-VN" sz="6600" b="1" dirty="0"/>
          </a:p>
        </p:txBody>
      </p:sp>
      <p:pic>
        <p:nvPicPr>
          <p:cNvPr id="12291" name="Picture 3" descr="H:\ \ảnh thi Quận\troc chơi động\hinh-anh-dem-trang-ram-dep-lung-linh-se-mang-den-cho-ban-cam-giac-binh-yen-trong-tam-hon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68331" y="0"/>
            <a:ext cx="9199671" cy="5791200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235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676400" y="152402"/>
          <a:ext cx="8839200" cy="7608670"/>
        </p:xfrm>
        <a:graphic>
          <a:graphicData uri="http://schemas.openxmlformats.org/drawingml/2006/table">
            <a:tbl>
              <a:tblPr/>
              <a:tblGrid>
                <a:gridCol w="883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40864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9600" b="1" dirty="0">
                          <a:latin typeface=".VnArial Narrow"/>
                          <a:ea typeface="Calibri"/>
                        </a:rPr>
                        <a:t>  </a:t>
                      </a:r>
                      <a:r>
                        <a:rPr lang="en-US" sz="9600" b="1" baseline="0" dirty="0" smtClean="0">
                          <a:latin typeface=".VnArial Narrow"/>
                          <a:ea typeface="Calibri"/>
                        </a:rPr>
                        <a:t> </a:t>
                      </a:r>
                      <a:r>
                        <a:rPr lang="en-US" sz="9600" b="1" dirty="0" smtClean="0">
                          <a:solidFill>
                            <a:srgbClr val="FF0000"/>
                          </a:solidFill>
                          <a:latin typeface=".VnArial Narrow"/>
                          <a:ea typeface="Calibri"/>
                        </a:rPr>
                        <a:t>1      </a:t>
                      </a:r>
                      <a:r>
                        <a:rPr lang="en-US" sz="9600" b="1" dirty="0">
                          <a:solidFill>
                            <a:srgbClr val="FF0000"/>
                          </a:solidFill>
                          <a:latin typeface=".VnArial Narrow"/>
                          <a:ea typeface="Calibri"/>
                        </a:rPr>
                        <a:t>2      3      4</a:t>
                      </a:r>
                      <a:endParaRPr lang="vi-VN" sz="9600" dirty="0">
                        <a:latin typeface="Times New Roman"/>
                        <a:ea typeface="Calibri"/>
                      </a:endParaRPr>
                    </a:p>
                  </a:txBody>
                  <a:tcPr marL="41197" marR="411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7619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4300" b="1" dirty="0">
                          <a:latin typeface=".VnArial Narrow"/>
                          <a:ea typeface="Calibri"/>
                        </a:rPr>
                        <a:t>   </a:t>
                      </a:r>
                      <a:endParaRPr lang="vi-VN" sz="700" dirty="0">
                        <a:latin typeface="Times New Roman"/>
                        <a:ea typeface="Calibri"/>
                      </a:endParaRPr>
                    </a:p>
                  </a:txBody>
                  <a:tcPr marL="41197" marR="411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01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300" b="1" dirty="0">
                          <a:latin typeface=".VnArial Narrow"/>
                          <a:ea typeface="Calibri"/>
                        </a:rPr>
                        <a:t>   </a:t>
                      </a:r>
                      <a:endParaRPr lang="vi-VN" sz="700" dirty="0">
                        <a:latin typeface="Times New Roman"/>
                        <a:ea typeface="Calibri"/>
                      </a:endParaRPr>
                    </a:p>
                  </a:txBody>
                  <a:tcPr marL="41197" marR="411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Down Arrow 5"/>
          <p:cNvSpPr/>
          <p:nvPr/>
        </p:nvSpPr>
        <p:spPr>
          <a:xfrm>
            <a:off x="27432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Down Arrow 12"/>
          <p:cNvSpPr/>
          <p:nvPr/>
        </p:nvSpPr>
        <p:spPr>
          <a:xfrm>
            <a:off x="28194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Down Arrow 13"/>
          <p:cNvSpPr/>
          <p:nvPr/>
        </p:nvSpPr>
        <p:spPr>
          <a:xfrm>
            <a:off x="50292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Down Arrow 14"/>
          <p:cNvSpPr/>
          <p:nvPr/>
        </p:nvSpPr>
        <p:spPr>
          <a:xfrm>
            <a:off x="72390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Down Arrow 15"/>
          <p:cNvSpPr/>
          <p:nvPr/>
        </p:nvSpPr>
        <p:spPr>
          <a:xfrm>
            <a:off x="94488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Down Arrow 16"/>
          <p:cNvSpPr/>
          <p:nvPr/>
        </p:nvSpPr>
        <p:spPr>
          <a:xfrm>
            <a:off x="49530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Down Arrow 17"/>
          <p:cNvSpPr/>
          <p:nvPr/>
        </p:nvSpPr>
        <p:spPr>
          <a:xfrm>
            <a:off x="71628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Down Arrow 18"/>
          <p:cNvSpPr/>
          <p:nvPr/>
        </p:nvSpPr>
        <p:spPr>
          <a:xfrm>
            <a:off x="94488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" name="Picture 19" descr="C:\Users\ADMIN\Desktop\ảnh thi Quận\troc chơi động\Vi-sao-Mat-Troi-lai-moc-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1" y="1905000"/>
            <a:ext cx="2057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C:\Users\ADMIN\Desktop\ảnh thi Quận\troc chơi động\du-bao-thoi-tiet-dien-bien-nang-nong-o-bac-bo-nam-201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1905000"/>
            <a:ext cx="2057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C:\Users\ADMIN\Desktop\ảnh thi Quận\troc chơi động\a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1905000"/>
            <a:ext cx="2133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58200" y="1905000"/>
            <a:ext cx="2057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C:\Users\ADMIN\Desktop\ảnh thi Quận\troc chơi động\vws050298-9ee1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52601" y="4495800"/>
            <a:ext cx="2059132" cy="2149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C:\Users\ADMIN\Desktop\ảnh thi Quận\troc chơi động\truong-mam-non-blue-sky-cho-tre-an-do-nau-tu-ngay-hom-truoc-3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62401" y="4495800"/>
            <a:ext cx="2133600" cy="2149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C:\Users\ADMIN\Desktop\ảnh thi Quận\troc chơi động\Don be ve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72203" y="4495800"/>
            <a:ext cx="2133599" cy="2149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C:\Users\ADMIN\Desktop\ảnh thi Quận\troc chơi động\meo-xem-tv-tiet-kiem-dien-1115201231750am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458200" y="4495800"/>
            <a:ext cx="2057400" cy="2149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23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14600" y="228600"/>
            <a:ext cx="716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>
                <a:solidFill>
                  <a:srgbClr val="7030A0"/>
                </a:solidFill>
              </a:rPr>
              <a:t>1 </a:t>
            </a:r>
            <a:r>
              <a:rPr lang="en-US" sz="5400" b="1" i="1" dirty="0" err="1">
                <a:solidFill>
                  <a:srgbClr val="7030A0"/>
                </a:solidFill>
              </a:rPr>
              <a:t>Ngày</a:t>
            </a:r>
            <a:r>
              <a:rPr lang="en-US" sz="5400" b="1" i="1" dirty="0">
                <a:solidFill>
                  <a:srgbClr val="7030A0"/>
                </a:solidFill>
              </a:rPr>
              <a:t> </a:t>
            </a:r>
            <a:r>
              <a:rPr lang="en-US" sz="5400" b="1" i="1" dirty="0" err="1">
                <a:solidFill>
                  <a:srgbClr val="7030A0"/>
                </a:solidFill>
              </a:rPr>
              <a:t>có</a:t>
            </a:r>
            <a:r>
              <a:rPr lang="en-US" sz="5400" b="1" i="1" dirty="0">
                <a:solidFill>
                  <a:srgbClr val="7030A0"/>
                </a:solidFill>
              </a:rPr>
              <a:t> 4 </a:t>
            </a:r>
            <a:r>
              <a:rPr lang="en-US" sz="5400" b="1" i="1" dirty="0" err="1">
                <a:solidFill>
                  <a:srgbClr val="7030A0"/>
                </a:solidFill>
              </a:rPr>
              <a:t>buổi</a:t>
            </a:r>
            <a:endParaRPr lang="vi-VN" sz="5400" b="1" i="1" dirty="0">
              <a:solidFill>
                <a:srgbClr val="7030A0"/>
              </a:solidFill>
            </a:endParaRPr>
          </a:p>
        </p:txBody>
      </p:sp>
      <p:pic>
        <p:nvPicPr>
          <p:cNvPr id="4" name="Picture 3" descr="C:\Users\ADMIN\Desktop\ảnh thi Quận\troc chơi động\Vi-sao-Mat-Troi-lai-moc-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1752600"/>
            <a:ext cx="2209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ADMIN\Desktop\ảnh thi Quận\troc chơi động\du-bao-thoi-tiet-dien-bien-nang-nong-o-bac-bo-nam-201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1752600"/>
            <a:ext cx="2286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a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2201" y="1752600"/>
            <a:ext cx="226818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07069" y="1752600"/>
            <a:ext cx="2160931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47697" y="4855779"/>
            <a:ext cx="6516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 smtClean="0">
                <a:latin typeface="+mj-lt"/>
              </a:rPr>
              <a:t>Trò chơi: xem ai tinh mắt</a:t>
            </a:r>
            <a:endParaRPr lang="en-US" sz="48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613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828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C:\Users\ADMIN\Desktop\ảnh thi Quận\troc chơi động\Vi-sao-Mat-Troi-lai-moc-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76400" y="0"/>
            <a:ext cx="3276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C:\Users\ADMIN\Desktop\ảnh thi Quận\troc chơi động\a5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71801" y="3657600"/>
            <a:ext cx="1587731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1" y="3657600"/>
            <a:ext cx="1512651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C:\Users\ADMIN\Desktop\ảnh thi Quận\troc chơi động\du-bao-thoi-tiet-dien-bien-nang-nong-o-bac-bo-nam-2016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34200" y="0"/>
            <a:ext cx="1752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C:\Users\ADMIN\Desktop\ảnh thi Quận\troc chơi động\a5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686800" y="0"/>
            <a:ext cx="1752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C:\Users\ADMIN\Desktop\ảnh thi Quận\troc chơi động\du-bao-thoi-tiet-dien-bien-nang-nong-o-bac-bo-nam-2016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24000" y="3657600"/>
            <a:ext cx="1447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C:\Users\ADMIN\Desktop\ảnh thi Quận\troc chơi động\a5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162801" y="4800600"/>
            <a:ext cx="173048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915402" y="4800600"/>
            <a:ext cx="175260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C:\Users\ADMIN\Desktop\ảnh thi Quận\troc chơi động\du-bao-thoi-tiet-dien-bien-nang-nong-o-bac-bo-nam-2016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915402" y="3429000"/>
            <a:ext cx="175260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C:\Users\ADMIN\Desktop\ảnh thi Quận\troc chơi động\Vi-sao-Mat-Troi-lai-moc-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2800" y="3429000"/>
            <a:ext cx="1752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1524000" y="2362202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86600" y="2362202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52600" y="621167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 descr="dong-ho-bao-thuc-17065_1_1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334001" y="0"/>
            <a:ext cx="1076324" cy="1655883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55326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2" name="Oval 31"/>
          <p:cNvSpPr/>
          <p:nvPr/>
        </p:nvSpPr>
        <p:spPr>
          <a:xfrm>
            <a:off x="55326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3" name="Oval 32"/>
          <p:cNvSpPr/>
          <p:nvPr/>
        </p:nvSpPr>
        <p:spPr>
          <a:xfrm>
            <a:off x="55326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4" name="Oval 33"/>
          <p:cNvSpPr/>
          <p:nvPr/>
        </p:nvSpPr>
        <p:spPr>
          <a:xfrm>
            <a:off x="55326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5" name="Oval 34"/>
          <p:cNvSpPr/>
          <p:nvPr/>
        </p:nvSpPr>
        <p:spPr>
          <a:xfrm>
            <a:off x="55326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55326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7" name="Oval 36"/>
          <p:cNvSpPr/>
          <p:nvPr/>
        </p:nvSpPr>
        <p:spPr>
          <a:xfrm>
            <a:off x="55326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38" name="Picture 37" descr="dong-ho-bao-thuc-17065_1_1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334001" y="29308"/>
            <a:ext cx="1076324" cy="1655883"/>
          </a:xfrm>
          <a:prstGeom prst="rect">
            <a:avLst/>
          </a:prstGeom>
        </p:spPr>
      </p:pic>
      <p:sp>
        <p:nvSpPr>
          <p:cNvPr id="39" name="Oval 38"/>
          <p:cNvSpPr/>
          <p:nvPr/>
        </p:nvSpPr>
        <p:spPr>
          <a:xfrm>
            <a:off x="55326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0" name="Oval 39"/>
          <p:cNvSpPr/>
          <p:nvPr/>
        </p:nvSpPr>
        <p:spPr>
          <a:xfrm>
            <a:off x="55326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1" name="Oval 40"/>
          <p:cNvSpPr/>
          <p:nvPr/>
        </p:nvSpPr>
        <p:spPr>
          <a:xfrm>
            <a:off x="55326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55326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3" name="Oval 42"/>
          <p:cNvSpPr/>
          <p:nvPr/>
        </p:nvSpPr>
        <p:spPr>
          <a:xfrm>
            <a:off x="55326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5326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5" name="Oval 44"/>
          <p:cNvSpPr/>
          <p:nvPr/>
        </p:nvSpPr>
        <p:spPr>
          <a:xfrm>
            <a:off x="55326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162800" y="6211671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10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500"/>
                            </p:stCondLst>
                            <p:childTnLst>
                              <p:par>
                                <p:cTn id="12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23" grpId="1"/>
      <p:bldP spid="24" grpId="0"/>
      <p:bldP spid="24" grpId="1"/>
      <p:bldP spid="25" grpId="0"/>
      <p:bldP spid="25" grpId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6" grpId="0" animBg="1"/>
      <p:bldP spid="36" grpId="1" animBg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/>
      <p:bldP spid="4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828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:\Users\ADMIN\Desktop\ảnh thi Quận\troc chơi động\Vi-sao-Mat-Troi-lai-moc-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2800" y="0"/>
            <a:ext cx="3505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du-bao-thoi-tiet-dien-bien-nang-nong-o-bac-bo-nam-2016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0"/>
            <a:ext cx="3429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4000" y="3581400"/>
            <a:ext cx="3505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ADMIN\Desktop\ảnh thi Quận\troc chơi động\a5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62800" y="358140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524000" y="2362202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01000" y="2362202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15200" y="6211671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ặn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0" y="6211671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 descr="dong-ho-bao-thuc-17065_1_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486401" y="0"/>
            <a:ext cx="1076324" cy="1655883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>
            <a:off x="56850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1" name="Oval 30"/>
          <p:cNvSpPr/>
          <p:nvPr/>
        </p:nvSpPr>
        <p:spPr>
          <a:xfrm>
            <a:off x="56850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2" name="Oval 31"/>
          <p:cNvSpPr/>
          <p:nvPr/>
        </p:nvSpPr>
        <p:spPr>
          <a:xfrm>
            <a:off x="56850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Oval 32"/>
          <p:cNvSpPr/>
          <p:nvPr/>
        </p:nvSpPr>
        <p:spPr>
          <a:xfrm>
            <a:off x="56850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4" name="Oval 33"/>
          <p:cNvSpPr/>
          <p:nvPr/>
        </p:nvSpPr>
        <p:spPr>
          <a:xfrm>
            <a:off x="56850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56850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6" name="Oval 35"/>
          <p:cNvSpPr/>
          <p:nvPr/>
        </p:nvSpPr>
        <p:spPr>
          <a:xfrm>
            <a:off x="56850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37" name="Picture 36" descr="dong-ho-bao-thuc-17065_1_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486401" y="29308"/>
            <a:ext cx="1076324" cy="1655883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>
            <a:off x="56850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9" name="Oval 38"/>
          <p:cNvSpPr/>
          <p:nvPr/>
        </p:nvSpPr>
        <p:spPr>
          <a:xfrm>
            <a:off x="56850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0" name="Oval 39"/>
          <p:cNvSpPr/>
          <p:nvPr/>
        </p:nvSpPr>
        <p:spPr>
          <a:xfrm>
            <a:off x="56850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Oval 40"/>
          <p:cNvSpPr/>
          <p:nvPr/>
        </p:nvSpPr>
        <p:spPr>
          <a:xfrm>
            <a:off x="56850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Oval 41"/>
          <p:cNvSpPr/>
          <p:nvPr/>
        </p:nvSpPr>
        <p:spPr>
          <a:xfrm>
            <a:off x="56850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6850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4" name="Oval 43"/>
          <p:cNvSpPr/>
          <p:nvPr/>
        </p:nvSpPr>
        <p:spPr>
          <a:xfrm>
            <a:off x="56850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736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5" grpId="0" animBg="1"/>
      <p:bldP spid="35" grpId="1" animBg="1"/>
      <p:bldP spid="36" grpId="0" animBg="1"/>
      <p:bldP spid="36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3" grpId="0" animBg="1"/>
      <p:bldP spid="43" grpId="1" animBg="1"/>
      <p:bldP spid="44" grpId="0" animBg="1"/>
      <p:bldP spid="4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828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:\Users\ADMIN\Desktop\ảnh thi Quận\troc chơi động\vws050298-9ee1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0"/>
            <a:ext cx="3733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3733800"/>
            <a:ext cx="3810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C:\Users\ADMIN\AppData\Local\Microsoft\Windows\Temporary Internet Files\Content.Word\IMG_3185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400000">
            <a:off x="7429500" y="-876300"/>
            <a:ext cx="2362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C:\Users\Admin\Desktop\New folder\IMG_272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81800" y="3505200"/>
            <a:ext cx="3886200" cy="25908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524000" y="2667000"/>
            <a:ext cx="396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endParaRPr lang="vi-VN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2600" y="6248401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lang="vi-VN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24600" y="2362200"/>
            <a:ext cx="434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vi-VN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58152" y="6150114"/>
            <a:ext cx="3605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endParaRPr lang="vi-VN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410201" y="0"/>
            <a:ext cx="1076324" cy="165588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410201" y="29308"/>
            <a:ext cx="1076324" cy="1655883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404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828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:\Users\ADMIN\Desktop\ảnh thi Quận\troc chơi động\Vi-sao-Mat-Troi-lai-moc-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du-bao-thoi-tiet-dien-bien-nang-nong-o-bac-bo-nam-2016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8000" y="0"/>
            <a:ext cx="3810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a5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4000" y="3581400"/>
            <a:ext cx="3581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05600" y="3581400"/>
            <a:ext cx="3962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905000" y="2514602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5200" y="239141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7400" y="6211671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91400" y="6211671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410201" y="0"/>
            <a:ext cx="1076324" cy="165588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410201" y="29308"/>
            <a:ext cx="1076324" cy="1655883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897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828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:\ \ảnh thi Quận\troc chơi động\IMG_0341(4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2" y="3581400"/>
            <a:ext cx="3733799" cy="2438400"/>
          </a:xfrm>
          <a:prstGeom prst="rect">
            <a:avLst/>
          </a:prstGeom>
          <a:noFill/>
        </p:spPr>
      </p:pic>
      <p:pic>
        <p:nvPicPr>
          <p:cNvPr id="6" name="Picture 2" descr="C:\Users\Admin\Desktop\New folder\IMG_272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0"/>
            <a:ext cx="3581400" cy="2514600"/>
          </a:xfrm>
          <a:prstGeom prst="rect">
            <a:avLst/>
          </a:prstGeom>
          <a:noFill/>
        </p:spPr>
      </p:pic>
      <p:pic>
        <p:nvPicPr>
          <p:cNvPr id="7" name="Picture 6" descr="H:\ \ảnh thi Quận\troc chơi động\Pholongden_zing_1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29400" y="1"/>
            <a:ext cx="4038600" cy="2514600"/>
          </a:xfrm>
          <a:prstGeom prst="rect">
            <a:avLst/>
          </a:prstGeom>
          <a:noFill/>
        </p:spPr>
      </p:pic>
      <p:pic>
        <p:nvPicPr>
          <p:cNvPr id="8" name="Picture 7" descr="C:\Users\Admin\Desktop\New folder\IMG_272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29400" y="3657600"/>
            <a:ext cx="4038600" cy="2362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905000" y="251460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29400" y="25908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0" y="6019801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5600" y="6019802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410201" y="0"/>
            <a:ext cx="1076324" cy="165588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410201" y="29308"/>
            <a:ext cx="1076324" cy="1655883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775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2659116" y="2743200"/>
            <a:ext cx="7551683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 </a:t>
            </a:r>
            <a:r>
              <a:rPr lang="en-US" sz="2200" b="1" i="1" dirty="0" err="1">
                <a:solidFill>
                  <a:srgbClr val="FF0000"/>
                </a:solidFill>
              </a:rPr>
              <a:t>Bố</a:t>
            </a:r>
            <a:r>
              <a:rPr lang="en-US" sz="2200" b="1" i="1" dirty="0">
                <a:solidFill>
                  <a:srgbClr val="FF0000"/>
                </a:solidFill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</a:rPr>
              <a:t>mẹ</a:t>
            </a:r>
            <a:r>
              <a:rPr lang="en-US" sz="2200" b="1" i="1" dirty="0">
                <a:solidFill>
                  <a:srgbClr val="FF0000"/>
                </a:solidFill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</a:rPr>
              <a:t>đón</a:t>
            </a:r>
            <a:r>
              <a:rPr lang="en-US" sz="2200" b="1" i="1" dirty="0">
                <a:solidFill>
                  <a:srgbClr val="FF0000"/>
                </a:solidFill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</a:rPr>
              <a:t>các</a:t>
            </a:r>
            <a:r>
              <a:rPr lang="en-US" sz="2200" b="1" i="1" dirty="0">
                <a:solidFill>
                  <a:srgbClr val="FF0000"/>
                </a:solidFill>
              </a:rPr>
              <a:t> con </a:t>
            </a:r>
            <a:r>
              <a:rPr lang="en-US" sz="2200" b="1" i="1" dirty="0" err="1">
                <a:solidFill>
                  <a:srgbClr val="FF0000"/>
                </a:solidFill>
              </a:rPr>
              <a:t>về</a:t>
            </a:r>
            <a:r>
              <a:rPr lang="en-US" sz="2200" b="1" i="1" dirty="0">
                <a:solidFill>
                  <a:srgbClr val="FF0000"/>
                </a:solidFill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</a:rPr>
              <a:t>là</a:t>
            </a:r>
            <a:r>
              <a:rPr lang="en-US" sz="2200" b="1" i="1" dirty="0">
                <a:solidFill>
                  <a:srgbClr val="FF0000"/>
                </a:solidFill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</a:rPr>
              <a:t>vào</a:t>
            </a:r>
            <a:r>
              <a:rPr lang="en-US" sz="2200" b="1" i="1" dirty="0">
                <a:solidFill>
                  <a:srgbClr val="FF0000"/>
                </a:solidFill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</a:rPr>
              <a:t>buổi</a:t>
            </a:r>
            <a:r>
              <a:rPr lang="en-US" sz="2200" b="1" i="1" dirty="0">
                <a:solidFill>
                  <a:srgbClr val="FF0000"/>
                </a:solidFill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</a:rPr>
              <a:t>nào</a:t>
            </a:r>
            <a:r>
              <a:rPr lang="en-US" sz="2200" b="1" i="1" dirty="0">
                <a:solidFill>
                  <a:srgbClr val="FF0000"/>
                </a:solidFill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</a:rPr>
              <a:t>trong</a:t>
            </a:r>
            <a:r>
              <a:rPr lang="en-US" sz="2200" b="1" i="1" dirty="0">
                <a:solidFill>
                  <a:srgbClr val="FF0000"/>
                </a:solidFill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</a:rPr>
              <a:t>ngày</a:t>
            </a:r>
            <a:r>
              <a:rPr lang="en-US" sz="2200" b="1" i="1" dirty="0">
                <a:solidFill>
                  <a:srgbClr val="FF0000"/>
                </a:solidFill>
              </a:rPr>
              <a:t>?</a:t>
            </a:r>
            <a:endParaRPr lang="vi-VN" sz="2200" b="1" i="1" dirty="0">
              <a:solidFill>
                <a:srgbClr val="FF0000"/>
              </a:solidFill>
            </a:endParaRPr>
          </a:p>
        </p:txBody>
      </p:sp>
      <p:pic>
        <p:nvPicPr>
          <p:cNvPr id="5" name="Picture 4" descr="C:\Users\ADMIN\Desktop\ảnh thi Quận\troc chơi động\Vi-sao-Mat-Troi-lai-moc-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du-bao-thoi-tiet-dien-bien-nang-nong-o-bac-bo-nam-2016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8000" y="0"/>
            <a:ext cx="3810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a5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4000" y="3581400"/>
            <a:ext cx="3581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05600" y="3581400"/>
            <a:ext cx="3962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905000" y="2514602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1: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sáng</a:t>
            </a:r>
            <a:endParaRPr lang="vi-VN" sz="3600" b="1" i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5200" y="2438402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2: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trưa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7400" y="6211671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3: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chiều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91400" y="6211671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4: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tối</a:t>
            </a:r>
            <a:endParaRPr lang="vi-VN" sz="3600" b="1" dirty="0">
              <a:solidFill>
                <a:srgbClr val="0070C0"/>
              </a:solidFill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486401" y="199292"/>
            <a:ext cx="1076324" cy="165588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5685035" y="845898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5685035" y="845898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5685035" y="845898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5685035" y="845898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5685035" y="845898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685035" y="845898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5685035" y="845898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486401" y="228600"/>
            <a:ext cx="1076324" cy="1655883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5685035" y="8752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5685035" y="8752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5685035" y="8752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5685035" y="8752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5685035" y="8752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685035" y="8752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5685035" y="8752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143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377853" cy="6858000"/>
          </a:xfrm>
          <a:prstGeom prst="rect">
            <a:avLst/>
          </a:prstGeom>
        </p:spPr>
      </p:pic>
      <p:pic>
        <p:nvPicPr>
          <p:cNvPr id="4" name="[Nhảy cùng BiBi] Gà trống thổi kèn - Danc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9904" y="378372"/>
            <a:ext cx="483476" cy="4834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777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7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ADMIN\Desktop\tranh-dan-tuong-hoa-mau-trang-da2032_thumbnail_54429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t="851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61138" y="2598003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4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vi-VN" sz="4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077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72" y="1"/>
            <a:ext cx="12118428" cy="6164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438400" y="6027006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endParaRPr lang="vi-VN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301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abstract-bubbles-ppt-backgrounds-powerpoint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5" descr="H:\ \ảnh thi Quận\troc chơi động\20140915100402-an-sang-500--3-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3505200"/>
            <a:ext cx="4572000" cy="3352800"/>
          </a:xfrm>
          <a:prstGeom prst="rect">
            <a:avLst/>
          </a:prstGeom>
          <a:noFill/>
        </p:spPr>
      </p:pic>
      <p:pic>
        <p:nvPicPr>
          <p:cNvPr id="6" name="Picture 3" descr="H:\ \ảnh thi Quận\troc chơi động\vws050298-9ee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0"/>
            <a:ext cx="4572000" cy="3505200"/>
          </a:xfrm>
          <a:prstGeom prst="rect">
            <a:avLst/>
          </a:prstGeom>
          <a:noFill/>
        </p:spPr>
      </p:pic>
      <p:pic>
        <p:nvPicPr>
          <p:cNvPr id="7" name="Picture 4" descr="H:\ \ảnh thi Quận\troc chơi động\Untitled-1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0"/>
            <a:ext cx="4572000" cy="3505200"/>
          </a:xfrm>
          <a:prstGeom prst="rect">
            <a:avLst/>
          </a:prstGeom>
          <a:noFill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3505200"/>
            <a:ext cx="4572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305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:\Users\ADMIN\Desktop\ảnh thi Quận\troc chơi động\du-bao-thoi-tiet-dien-bien-nang-nong-o-bac-bo-nam-20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0"/>
            <a:ext cx="9144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438400" y="5791200"/>
            <a:ext cx="7696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/>
              <a:t>Cảnh</a:t>
            </a:r>
            <a:r>
              <a:rPr lang="en-US" sz="6600" b="1" dirty="0"/>
              <a:t> </a:t>
            </a:r>
            <a:r>
              <a:rPr lang="en-US" sz="6600" b="1" dirty="0" err="1"/>
              <a:t>buổi</a:t>
            </a:r>
            <a:r>
              <a:rPr lang="en-US" sz="6600" b="1" dirty="0"/>
              <a:t> </a:t>
            </a:r>
            <a:r>
              <a:rPr lang="en-US" sz="6600" b="1" dirty="0" err="1"/>
              <a:t>trưa</a:t>
            </a:r>
            <a:endParaRPr lang="vi-VN" sz="6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878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8248" y="220717"/>
            <a:ext cx="6871683" cy="5153762"/>
          </a:xfrm>
          <a:prstGeom prst="rect">
            <a:avLst/>
          </a:prstGeom>
          <a:noFill/>
        </p:spPr>
      </p:pic>
      <p:pic>
        <p:nvPicPr>
          <p:cNvPr id="3" name="Picture 3" descr="C:\Users\Admin\Desktop\New folder\IMG_27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0266" y="220716"/>
            <a:ext cx="4495800" cy="3276600"/>
          </a:xfrm>
          <a:prstGeom prst="rect">
            <a:avLst/>
          </a:prstGeom>
          <a:noFill/>
        </p:spPr>
      </p:pic>
      <p:pic>
        <p:nvPicPr>
          <p:cNvPr id="4" name="Picture 4" descr="H:\ \ảnh thi Quận\troc chơi động\Don be v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3276600"/>
            <a:ext cx="4495800" cy="3581400"/>
          </a:xfrm>
          <a:prstGeom prst="rect">
            <a:avLst/>
          </a:prstGeom>
          <a:noFill/>
        </p:spPr>
      </p:pic>
      <p:pic>
        <p:nvPicPr>
          <p:cNvPr id="5" name="Picture 4" descr="C:\Users\Admin\AppData\Local\Microsoft\Windows\Temporary Internet Files\Content.Word\MWSN8378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3276601"/>
            <a:ext cx="4648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949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 \ảnh thi Quận\troc chơi động\a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0"/>
            <a:ext cx="9144000" cy="59436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743200" y="5934671"/>
            <a:ext cx="7162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/>
              <a:t>Cảnh</a:t>
            </a:r>
            <a:r>
              <a:rPr lang="en-US" sz="5400" b="1" dirty="0"/>
              <a:t> </a:t>
            </a:r>
            <a:r>
              <a:rPr lang="en-US" sz="5400" b="1" dirty="0" err="1"/>
              <a:t>buổi</a:t>
            </a:r>
            <a:r>
              <a:rPr lang="en-US" sz="5400" b="1" dirty="0"/>
              <a:t> </a:t>
            </a:r>
            <a:r>
              <a:rPr lang="en-US" sz="5400" b="1" dirty="0" err="1"/>
              <a:t>chiều</a:t>
            </a:r>
            <a:endParaRPr lang="vi-VN" sz="5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671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:\ \ảnh thi Quận\troc chơi động\15-10tai-hinh-nen-may-tinh-chat-luong-hd1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"/>
            <a:ext cx="9144000" cy="60198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819400" y="6096000"/>
            <a:ext cx="7162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/>
              <a:t>Cảnh</a:t>
            </a:r>
            <a:r>
              <a:rPr lang="en-US" sz="5400" b="1" dirty="0"/>
              <a:t> </a:t>
            </a:r>
            <a:r>
              <a:rPr lang="en-US" sz="5400" b="1" dirty="0" err="1"/>
              <a:t>buổi</a:t>
            </a:r>
            <a:r>
              <a:rPr lang="en-US" sz="5400" b="1" dirty="0"/>
              <a:t> </a:t>
            </a:r>
            <a:r>
              <a:rPr lang="en-US" sz="5400" b="1" dirty="0" err="1"/>
              <a:t>tối</a:t>
            </a:r>
            <a:endParaRPr lang="vi-VN" sz="5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624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050" name="Picture 2" descr="G:\tranh in thêm trẻ học\đèn đườ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8152" y="0"/>
            <a:ext cx="9139848" cy="6858000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112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Nhan biet Sang trua chieu toi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ECA50E-D9BF-44AF-A96C-B0AFD5F4DC83}:26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312B04-4F10-4696-BF02-31DEBD6E4983}:26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5BD342-3AF0-4817-835A-458D0D7F060C}:26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F8E29F-86F3-4A8E-8232-1FB46F91B624}:26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949A27-9E72-433F-9576-60C1D51B85C0}:27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AAB1AE-6CFE-487A-8D71-46B993AC0A32}:27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89CBA8-C50C-42B7-BD47-483B597D3345}:27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BB5784-DB17-4826-AC55-E01757310993}:27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74E796-3F55-48CE-B769-EBF3939950B3}:27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28016E3-7E3C-4A18-B6B2-B415F6F8B19E}:2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746E48-A2BD-4C8E-81DB-5612DC044C39}:25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F69FC6-F33E-4892-A9CB-BD3E22616312}:27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1C2414-DE0B-4836-BCE2-7B78F1064F27}:27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7E2B4D-4B48-4609-97C2-F1B8C94B102A}:28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2&quot;/&gt;&lt;lineCharCount val=&quot;22&quot;/&gt;&lt;lineCharCount val=&quot;4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445A7C36-C4AE-4E7B-936F-03CE16FEC30A}_1.png&quot;/&gt;&lt;left val=&quot;37&quot;/&gt;&lt;top val=&quot;149&quot;/&gt;&lt;width val=&quot;624&quot;/&gt;&lt;height val=&quot;121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1ABC1E-4295-4671-A745-4E31D3EDF8F0}:2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12A9C1-C7EF-4F12-8713-BBC07ACFE267}:25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21A120-24ED-4CFF-B292-908ECEA1588F}:2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3255B6-EAEC-4602-B09F-FE49BB904141}:2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96808E2-5F28-4E2C-B22D-AE67665E77B5}:26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D3E3D3-3463-4F3C-AAB8-F803EFDF579E}:26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</TotalTime>
  <Words>381</Words>
  <Application>Microsoft Office PowerPoint</Application>
  <PresentationFormat>Widescreen</PresentationFormat>
  <Paragraphs>146</Paragraphs>
  <Slides>20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.VnArial Narrow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Câu 1: Một ngày gồm mấy buổi?</vt:lpstr>
      <vt:lpstr>  Câu 2: Đâu là hình ảnh cảnh thiên nhiên buổi sáng?</vt:lpstr>
      <vt:lpstr>  Câu 3: Đâu là hoạt động buổi sáng?</vt:lpstr>
      <vt:lpstr>  Câu 4:  Chương trình chúc bé ngủ ngon có vào buổi nào trong ngày?</vt:lpstr>
      <vt:lpstr>  Câu 5:  Hoạt động nào diễn ra vào buổi trưa?</vt:lpstr>
      <vt:lpstr>  Câu 6:  Bố mẹ đón các con về là vào buổi nào trong ngày?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Nhan biet Sang trua chieu toi</dc:title>
  <dc:creator>admin</dc:creator>
  <cp:lastModifiedBy>ADMIN</cp:lastModifiedBy>
  <cp:revision>18</cp:revision>
  <dcterms:created xsi:type="dcterms:W3CDTF">2024-04-04T16:18:03Z</dcterms:created>
  <dcterms:modified xsi:type="dcterms:W3CDTF">2025-08-14T14:53:26Z</dcterms:modified>
</cp:coreProperties>
</file>