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98" r:id="rId3"/>
    <p:sldId id="296" r:id="rId4"/>
    <p:sldId id="307" r:id="rId5"/>
    <p:sldId id="306" r:id="rId6"/>
    <p:sldId id="303" r:id="rId7"/>
    <p:sldId id="304" r:id="rId8"/>
    <p:sldId id="301" r:id="rId9"/>
    <p:sldId id="302" r:id="rId10"/>
    <p:sldId id="300" r:id="rId11"/>
    <p:sldId id="308" r:id="rId12"/>
    <p:sldId id="309" r:id="rId13"/>
    <p:sldId id="310" r:id="rId14"/>
    <p:sldId id="311" r:id="rId15"/>
    <p:sldId id="312" r:id="rId16"/>
    <p:sldId id="313" r:id="rId17"/>
    <p:sldId id="295" r:id="rId18"/>
    <p:sldId id="299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D7724-68FF-44EB-B488-4F3CAAAAC66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CF57-E8BB-40DC-A476-5B908AF5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FBC2-9CE4-BE9D-862F-D2F5541C2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B0A16-6D1E-B953-9D8C-24920F7F9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47DA-373C-058C-7AE2-EA016CD2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768D-77E0-E991-8B67-CD3C2B57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2ACF-5B16-8FED-D98D-6A5CE899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9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5D04-FEB6-42F8-C08E-2EA18F20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61BAB-3EC5-7375-3792-C39911E9B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BF7A1-102C-96DD-45C1-AB69BB0A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45AC-CB4D-902C-E23F-6D9BE691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8D4C-7E8F-0F93-3DAD-D67D9AB9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43EFB-E9DC-3CC3-285E-16FBDD28B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ABE6-3326-8DDD-6311-24778A988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9690-F44B-86EE-AD8F-66236A31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BBCED-C756-A21D-FE1D-97EB5AF3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53FD-3509-F8C1-D1C7-DEE3FD9E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07AD-B045-E100-9BF7-FD606B84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1BA4-52E2-0E66-E193-030ED98FB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6C54-6F03-91E7-2819-7237C49D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DD0C-21F6-3AF2-D140-D987441A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4636-075C-6CFB-8F3E-4A0CB922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DFBF-C181-39D5-B206-FE393F4E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A121B-ECE8-C605-333A-6F30446F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CDBB9-38B5-0FFD-5436-0596FC43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5772-9BAD-25DC-E492-F6427CE7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8D6B2-70BF-3BCA-E8DA-59094F48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A160-2ABF-E210-36AB-09113C85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F27C-DF36-E5A5-8F7D-1D7DB5EF0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1DAD2-258B-F156-72B6-E6C47AF1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AB864-EF63-8A3C-C2F8-7AD772E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F8A5-E548-8B8B-755F-413B7A9C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B921-1584-10E9-77DC-4E7006EF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C7C-4E06-175E-9A64-1BE814F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8BB04-A93D-5AE1-85A6-D13C55D3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27743-3358-4097-6D32-BA2EF5102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46C23-FA1E-6A04-29A9-096A0C6FC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57DB9-4886-C96E-11F9-5F4FFAFFE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FEA87-66FA-D486-20BA-29A109A1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665EB-02FD-8825-E46A-49384326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53825-CEF0-9601-D8E0-067A1091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3368-1454-CA5C-CAFF-59CD4582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2F87C-1517-0566-72F4-06E3A0BC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99CB4-F41A-E8F3-9A15-87DB4DBE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B586A-1BED-2754-C840-C9D8FE2E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66238-819C-8B82-7129-30542708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497D2-B3C0-A511-7E4F-91CDE4FE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20422-1B7B-D22B-2911-A6AEC828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A8C8-A8CB-A8FD-70EF-133E0DA1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79CB-DCB8-D751-3B6D-92FACBED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CF78-D98C-5E52-D90C-AC17831F3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EFB62-063B-AB48-1035-1E798646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37A86-0FC7-8DA1-3592-B1C9890B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32D91-7492-AFCB-1890-4CD71164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5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B384-8109-7817-CC28-52FD0D05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C25E1-54F5-0376-3CE5-7DA15F32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A8015-F22B-08B3-9826-E11214FC1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35CFF-ABAF-AB72-579A-D5BA4DE4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B80BC-633B-C542-230F-2FB1F75D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BFE36-0E1A-A161-6DF9-0312100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D95E0-1CFE-16FC-14B9-B1486B6E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64A90-B676-B09E-E5FB-798BB0129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53025-7B5E-0E97-4336-1BE2E83DA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3966-75B7-47B5-9D88-D70C5916251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2B640-F912-830F-D2E7-0EDB7AA2B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C9895-D781-0C67-AFAA-7E9A96577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59925" y="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23827" y="1253764"/>
            <a:ext cx="9624767" cy="4015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sz="6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6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6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học</a:t>
            </a:r>
            <a:endParaRPr 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sz="6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DIỀU</a:t>
            </a:r>
          </a:p>
          <a:p>
            <a:pPr>
              <a:buFontTx/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MGL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:MGL A1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6024" y="159668"/>
            <a:ext cx="60960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VIỆT HƯNG</a:t>
            </a:r>
            <a:endParaRPr lang="en-US" alt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67" y="889063"/>
            <a:ext cx="1109419" cy="11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uyên liệu cần chuẩn bị cách làm diều bằng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48" y="892628"/>
            <a:ext cx="7089287" cy="57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684971" y="167382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Dụng cụ  làm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684971" y="14982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Quy trình làm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9761" y="809014"/>
            <a:ext cx="2701597" cy="2734862"/>
            <a:chOff x="399761" y="809014"/>
            <a:chExt cx="2701597" cy="2734862"/>
          </a:xfrm>
        </p:grpSpPr>
        <p:pic>
          <p:nvPicPr>
            <p:cNvPr id="3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68" r="2685" b="50212"/>
            <a:stretch/>
          </p:blipFill>
          <p:spPr bwMode="auto">
            <a:xfrm>
              <a:off x="399761" y="809014"/>
              <a:ext cx="2701597" cy="273486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253739" y="1066800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0227" y="3814305"/>
            <a:ext cx="2731131" cy="2754880"/>
            <a:chOff x="370227" y="3814305"/>
            <a:chExt cx="2731131" cy="2754880"/>
          </a:xfrm>
        </p:grpSpPr>
        <p:pic>
          <p:nvPicPr>
            <p:cNvPr id="9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" t="1840" r="67382" b="50417"/>
            <a:stretch/>
          </p:blipFill>
          <p:spPr bwMode="auto">
            <a:xfrm>
              <a:off x="370227" y="3814305"/>
              <a:ext cx="2731131" cy="275488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70227" y="5762740"/>
              <a:ext cx="584200" cy="6370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2762" y="817565"/>
            <a:ext cx="2857077" cy="2808856"/>
            <a:chOff x="3942762" y="817565"/>
            <a:chExt cx="2857077" cy="2808856"/>
          </a:xfrm>
        </p:grpSpPr>
        <p:pic>
          <p:nvPicPr>
            <p:cNvPr id="7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3" t="48965" r="2017" b="3087"/>
            <a:stretch/>
          </p:blipFill>
          <p:spPr bwMode="auto">
            <a:xfrm>
              <a:off x="3942762" y="817565"/>
              <a:ext cx="2857077" cy="280885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6131188" y="2993524"/>
              <a:ext cx="571630" cy="5497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00865" y="809014"/>
            <a:ext cx="2641600" cy="5697691"/>
            <a:chOff x="8200865" y="809014"/>
            <a:chExt cx="2641600" cy="5697691"/>
          </a:xfrm>
        </p:grpSpPr>
        <p:pic>
          <p:nvPicPr>
            <p:cNvPr id="13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3" t="4310" r="39044" b="3499"/>
            <a:stretch/>
          </p:blipFill>
          <p:spPr bwMode="auto">
            <a:xfrm>
              <a:off x="8200865" y="809014"/>
              <a:ext cx="2641600" cy="56896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8200865" y="5945865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94261" y="3846593"/>
            <a:ext cx="2805578" cy="2744316"/>
            <a:chOff x="3994261" y="3846593"/>
            <a:chExt cx="2805578" cy="2744316"/>
          </a:xfrm>
        </p:grpSpPr>
        <p:pic>
          <p:nvPicPr>
            <p:cNvPr id="12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t="51024" r="67382" b="2675"/>
            <a:stretch/>
          </p:blipFill>
          <p:spPr bwMode="auto">
            <a:xfrm>
              <a:off x="3994261" y="3846593"/>
              <a:ext cx="2805578" cy="274431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3994261" y="5927114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5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E4921-9F05-4CCB-B54D-FEB22D9CC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359452" y="1857850"/>
            <a:ext cx="5473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Trò chơi </a:t>
            </a:r>
          </a:p>
          <a:p>
            <a:pPr algn="ctr"/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Bé tài giỏi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824173" y="846333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0213" y="132132"/>
            <a:ext cx="1202292" cy="945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A004A-DF16-8ED4-D857-4ACD48114DFA}"/>
              </a:ext>
            </a:extLst>
          </p:cNvPr>
          <p:cNvSpPr txBox="1"/>
          <p:nvPr/>
        </p:nvSpPr>
        <p:spPr>
          <a:xfrm>
            <a:off x="1422029" y="1986657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nilong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7A0B8-AD8E-B38E-5A34-A0C560CFF28D}"/>
              </a:ext>
            </a:extLst>
          </p:cNvPr>
          <p:cNvSpPr txBox="1"/>
          <p:nvPr/>
        </p:nvSpPr>
        <p:spPr>
          <a:xfrm>
            <a:off x="7345215" y="1846262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0ECB3B-0D04-D6B8-3518-5B9FCFC6A791}"/>
              </a:ext>
            </a:extLst>
          </p:cNvPr>
          <p:cNvSpPr/>
          <p:nvPr/>
        </p:nvSpPr>
        <p:spPr>
          <a:xfrm>
            <a:off x="5341526" y="4539699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2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9020" y="238251"/>
            <a:ext cx="1202292" cy="945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30350-3AB2-9504-7232-C4AFFF26777D}"/>
              </a:ext>
            </a:extLst>
          </p:cNvPr>
          <p:cNvSpPr txBox="1"/>
          <p:nvPr/>
        </p:nvSpPr>
        <p:spPr>
          <a:xfrm>
            <a:off x="3723249" y="876218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08592-B286-7C78-B9D0-5C0F388A4D30}"/>
              </a:ext>
            </a:extLst>
          </p:cNvPr>
          <p:cNvSpPr txBox="1"/>
          <p:nvPr/>
        </p:nvSpPr>
        <p:spPr>
          <a:xfrm>
            <a:off x="1611573" y="2359661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Thân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DE69F-A601-9B99-0705-21DBE361125D}"/>
              </a:ext>
            </a:extLst>
          </p:cNvPr>
          <p:cNvSpPr txBox="1"/>
          <p:nvPr/>
        </p:nvSpPr>
        <p:spPr>
          <a:xfrm>
            <a:off x="7359964" y="2205062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Thân,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BB72CB-0F34-2C56-75B0-4D99F4F44F36}"/>
              </a:ext>
            </a:extLst>
          </p:cNvPr>
          <p:cNvSpPr/>
          <p:nvPr/>
        </p:nvSpPr>
        <p:spPr>
          <a:xfrm>
            <a:off x="4840050" y="4403543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Thân,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1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1692" y="255503"/>
            <a:ext cx="1202292" cy="9450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630BF2-41EC-F6B9-AB1E-D5C85BC2C8B9}"/>
              </a:ext>
            </a:extLst>
          </p:cNvPr>
          <p:cNvSpPr txBox="1"/>
          <p:nvPr/>
        </p:nvSpPr>
        <p:spPr>
          <a:xfrm>
            <a:off x="4441844" y="1054395"/>
            <a:ext cx="647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4BDEC-4AF6-1BD3-B69F-D42338A103D9}"/>
              </a:ext>
            </a:extLst>
          </p:cNvPr>
          <p:cNvSpPr txBox="1"/>
          <p:nvPr/>
        </p:nvSpPr>
        <p:spPr>
          <a:xfrm>
            <a:off x="1416590" y="1998678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5ACA-BE04-BCCF-25D1-F643C6CC70D3}"/>
              </a:ext>
            </a:extLst>
          </p:cNvPr>
          <p:cNvSpPr txBox="1"/>
          <p:nvPr/>
        </p:nvSpPr>
        <p:spPr>
          <a:xfrm>
            <a:off x="7330467" y="1831586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Các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2FA8D-B830-AD4F-00EB-5452D6F1D19F}"/>
              </a:ext>
            </a:extLst>
          </p:cNvPr>
          <p:cNvSpPr/>
          <p:nvPr/>
        </p:nvSpPr>
        <p:spPr>
          <a:xfrm>
            <a:off x="4441844" y="4539699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3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7"/>
            <a:ext cx="37582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32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32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32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356115" y="470534"/>
            <a:ext cx="641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6752" y="953093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2899" y="-17212"/>
            <a:ext cx="1202292" cy="9450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559" y="1085100"/>
            <a:ext cx="11814887" cy="2804265"/>
            <a:chOff x="116396" y="822071"/>
            <a:chExt cx="11814887" cy="2804265"/>
          </a:xfrm>
        </p:grpSpPr>
        <p:grpSp>
          <p:nvGrpSpPr>
            <p:cNvPr id="5" name="Group 4"/>
            <p:cNvGrpSpPr/>
            <p:nvPr/>
          </p:nvGrpSpPr>
          <p:grpSpPr>
            <a:xfrm>
              <a:off x="116396" y="822071"/>
              <a:ext cx="11814887" cy="2804265"/>
              <a:chOff x="-20464" y="905975"/>
              <a:chExt cx="11814887" cy="280426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20464" y="905975"/>
                <a:ext cx="11814887" cy="2804265"/>
                <a:chOff x="-20464" y="905975"/>
                <a:chExt cx="11814887" cy="2804265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DF02F5-27F2-44C6-9DF2-3E478FE9CBB2}"/>
                    </a:ext>
                  </a:extLst>
                </p:cNvPr>
                <p:cNvSpPr txBox="1"/>
                <p:nvPr/>
              </p:nvSpPr>
              <p:spPr>
                <a:xfrm>
                  <a:off x="-20464" y="2092501"/>
                  <a:ext cx="5445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456393" y="905975"/>
                  <a:ext cx="11338030" cy="280426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4" name="Right Arrow 3"/>
              <p:cNvSpPr/>
              <p:nvPr/>
            </p:nvSpPr>
            <p:spPr>
              <a:xfrm>
                <a:off x="2698229" y="1457206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ight Arrow 62"/>
              <p:cNvSpPr/>
              <p:nvPr/>
            </p:nvSpPr>
            <p:spPr>
              <a:xfrm>
                <a:off x="667867" y="2780067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ight Arrow 64"/>
              <p:cNvSpPr/>
              <p:nvPr/>
            </p:nvSpPr>
            <p:spPr>
              <a:xfrm>
                <a:off x="4604142" y="2924061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Arrow 66"/>
              <p:cNvSpPr/>
              <p:nvPr/>
            </p:nvSpPr>
            <p:spPr>
              <a:xfrm>
                <a:off x="8921182" y="2507091"/>
                <a:ext cx="872729" cy="42050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5770" y="927821"/>
              <a:ext cx="1573969" cy="1378470"/>
              <a:chOff x="399761" y="809014"/>
              <a:chExt cx="2701597" cy="2734862"/>
            </a:xfrm>
          </p:grpSpPr>
          <p:pic>
            <p:nvPicPr>
              <p:cNvPr id="25" name="Picture 24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68" r="2685" b="50212"/>
              <a:stretch/>
            </p:blipFill>
            <p:spPr bwMode="auto">
              <a:xfrm>
                <a:off x="399761" y="809014"/>
                <a:ext cx="2701597" cy="273486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Oval 25"/>
              <p:cNvSpPr/>
              <p:nvPr/>
            </p:nvSpPr>
            <p:spPr>
              <a:xfrm>
                <a:off x="2253739" y="1066800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462492" y="915820"/>
              <a:ext cx="1985818" cy="1523747"/>
              <a:chOff x="3942762" y="817565"/>
              <a:chExt cx="2857077" cy="2808856"/>
            </a:xfrm>
          </p:grpSpPr>
          <p:pic>
            <p:nvPicPr>
              <p:cNvPr id="29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3" t="48965" r="2017" b="3087"/>
              <a:stretch/>
            </p:blipFill>
            <p:spPr bwMode="auto">
              <a:xfrm>
                <a:off x="3942762" y="817565"/>
                <a:ext cx="2857077" cy="280885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Oval 29"/>
              <p:cNvSpPr/>
              <p:nvPr/>
            </p:nvSpPr>
            <p:spPr>
              <a:xfrm>
                <a:off x="6131188" y="2993524"/>
                <a:ext cx="571630" cy="5497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484049" y="2200043"/>
              <a:ext cx="1512136" cy="1426293"/>
              <a:chOff x="370227" y="3814305"/>
              <a:chExt cx="2731131" cy="2754880"/>
            </a:xfrm>
          </p:grpSpPr>
          <p:pic>
            <p:nvPicPr>
              <p:cNvPr id="33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" t="1840" r="67382" b="50417"/>
              <a:stretch/>
            </p:blipFill>
            <p:spPr bwMode="auto">
              <a:xfrm>
                <a:off x="370227" y="3814305"/>
                <a:ext cx="2731131" cy="275488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Oval 35"/>
              <p:cNvSpPr/>
              <p:nvPr/>
            </p:nvSpPr>
            <p:spPr>
              <a:xfrm>
                <a:off x="370227" y="5762740"/>
                <a:ext cx="584200" cy="6370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99896" y="2287475"/>
              <a:ext cx="1508214" cy="1302007"/>
              <a:chOff x="3994261" y="3846593"/>
              <a:chExt cx="2805578" cy="2744316"/>
            </a:xfrm>
          </p:grpSpPr>
          <p:pic>
            <p:nvPicPr>
              <p:cNvPr id="40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1" t="51024" r="67382" b="2675"/>
              <a:stretch/>
            </p:blipFill>
            <p:spPr bwMode="auto">
              <a:xfrm>
                <a:off x="3994261" y="3846593"/>
                <a:ext cx="2805578" cy="274431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val 40"/>
              <p:cNvSpPr/>
              <p:nvPr/>
            </p:nvSpPr>
            <p:spPr>
              <a:xfrm>
                <a:off x="3994261" y="5927114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157088" y="1029118"/>
              <a:ext cx="1204226" cy="2479807"/>
              <a:chOff x="8200865" y="809014"/>
              <a:chExt cx="2641600" cy="5697691"/>
            </a:xfrm>
          </p:grpSpPr>
          <p:pic>
            <p:nvPicPr>
              <p:cNvPr id="43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53" t="4310" r="39044" b="3499"/>
              <a:stretch/>
            </p:blipFill>
            <p:spPr bwMode="auto">
              <a:xfrm>
                <a:off x="8200865" y="809014"/>
                <a:ext cx="2641600" cy="56896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Oval 44"/>
              <p:cNvSpPr/>
              <p:nvPr/>
            </p:nvSpPr>
            <p:spPr>
              <a:xfrm>
                <a:off x="8200865" y="5945865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423" y="4080568"/>
            <a:ext cx="11892297" cy="2804265"/>
            <a:chOff x="-97874" y="3994649"/>
            <a:chExt cx="11892297" cy="2804265"/>
          </a:xfrm>
        </p:grpSpPr>
        <p:grpSp>
          <p:nvGrpSpPr>
            <p:cNvPr id="8" name="Group 7"/>
            <p:cNvGrpSpPr/>
            <p:nvPr/>
          </p:nvGrpSpPr>
          <p:grpSpPr>
            <a:xfrm>
              <a:off x="-97874" y="3994649"/>
              <a:ext cx="11892297" cy="2804265"/>
              <a:chOff x="-97874" y="3994649"/>
              <a:chExt cx="11892297" cy="280426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7874" y="3994649"/>
                <a:ext cx="11892297" cy="2804265"/>
                <a:chOff x="-97874" y="3994649"/>
                <a:chExt cx="11892297" cy="2804265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48271ED-E1C7-4657-9182-F49EA1C44A96}"/>
                    </a:ext>
                  </a:extLst>
                </p:cNvPr>
                <p:cNvSpPr txBox="1"/>
                <p:nvPr/>
              </p:nvSpPr>
              <p:spPr>
                <a:xfrm>
                  <a:off x="-97874" y="5193930"/>
                  <a:ext cx="45492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56393" y="3994649"/>
                  <a:ext cx="11338030" cy="2804265"/>
                </a:xfrm>
                <a:prstGeom prst="rect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52" name="Right Arrow 51"/>
                <p:cNvSpPr/>
                <p:nvPr/>
              </p:nvSpPr>
              <p:spPr>
                <a:xfrm>
                  <a:off x="3165492" y="4493865"/>
                  <a:ext cx="516262" cy="460773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57" name="Right Arrow 56"/>
                <p:cNvSpPr/>
                <p:nvPr/>
              </p:nvSpPr>
              <p:spPr>
                <a:xfrm>
                  <a:off x="6193103" y="4458058"/>
                  <a:ext cx="623180" cy="438676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ight Arrow 58"/>
                <p:cNvSpPr/>
                <p:nvPr/>
              </p:nvSpPr>
              <p:spPr>
                <a:xfrm>
                  <a:off x="4729348" y="6191906"/>
                  <a:ext cx="626494" cy="509324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ight Arrow 59"/>
                <p:cNvSpPr/>
                <p:nvPr/>
              </p:nvSpPr>
              <p:spPr>
                <a:xfrm>
                  <a:off x="8473897" y="6209593"/>
                  <a:ext cx="725925" cy="499677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ight Arrow 61"/>
                <p:cNvSpPr/>
                <p:nvPr/>
              </p:nvSpPr>
              <p:spPr>
                <a:xfrm>
                  <a:off x="625150" y="6085928"/>
                  <a:ext cx="623180" cy="438676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9735166" y="4143196"/>
                <a:ext cx="1204226" cy="2479807"/>
                <a:chOff x="8200865" y="809014"/>
                <a:chExt cx="2641600" cy="5697691"/>
              </a:xfrm>
            </p:grpSpPr>
            <p:pic>
              <p:nvPicPr>
                <p:cNvPr id="47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53" t="4310" r="39044" b="3499"/>
                <a:stretch/>
              </p:blipFill>
              <p:spPr bwMode="auto">
                <a:xfrm>
                  <a:off x="8200865" y="809014"/>
                  <a:ext cx="2641600" cy="5689600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8" name="Oval 47"/>
                <p:cNvSpPr/>
                <p:nvPr/>
              </p:nvSpPr>
              <p:spPr>
                <a:xfrm>
                  <a:off x="8200865" y="5945865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6677218" y="5360143"/>
                <a:ext cx="1508214" cy="1302007"/>
                <a:chOff x="3994261" y="3846593"/>
                <a:chExt cx="2805578" cy="2744316"/>
              </a:xfrm>
            </p:grpSpPr>
            <p:pic>
              <p:nvPicPr>
                <p:cNvPr id="50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1" t="51024" r="67382" b="2675"/>
                <a:stretch/>
              </p:blipFill>
              <p:spPr bwMode="auto">
                <a:xfrm>
                  <a:off x="3994261" y="3846593"/>
                  <a:ext cx="2805578" cy="2744316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Oval 50"/>
                <p:cNvSpPr/>
                <p:nvPr/>
              </p:nvSpPr>
              <p:spPr>
                <a:xfrm>
                  <a:off x="3994261" y="5927114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54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3" t="48965" r="2017" b="3087"/>
              <a:stretch/>
            </p:blipFill>
            <p:spPr bwMode="auto">
              <a:xfrm>
                <a:off x="2455565" y="5522174"/>
                <a:ext cx="1569103" cy="120399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594753" y="4121070"/>
                <a:ext cx="1573969" cy="1378470"/>
                <a:chOff x="399761" y="809014"/>
                <a:chExt cx="2701597" cy="2734862"/>
              </a:xfrm>
            </p:grpSpPr>
            <p:pic>
              <p:nvPicPr>
                <p:cNvPr id="56" name="Picture 55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368" r="2685" b="50212"/>
                <a:stretch/>
              </p:blipFill>
              <p:spPr bwMode="auto">
                <a:xfrm>
                  <a:off x="399761" y="809014"/>
                  <a:ext cx="2701597" cy="2734862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Oval 57"/>
                <p:cNvSpPr/>
                <p:nvPr/>
              </p:nvSpPr>
              <p:spPr>
                <a:xfrm>
                  <a:off x="2253739" y="1066800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599611" y="4073247"/>
                <a:ext cx="2424229" cy="2613489"/>
                <a:chOff x="-783628" y="3814305"/>
                <a:chExt cx="3884986" cy="5047945"/>
              </a:xfrm>
            </p:grpSpPr>
            <p:pic>
              <p:nvPicPr>
                <p:cNvPr id="64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" t="1840" r="67382" b="50417"/>
                <a:stretch/>
              </p:blipFill>
              <p:spPr bwMode="auto">
                <a:xfrm>
                  <a:off x="370227" y="3814305"/>
                  <a:ext cx="2731131" cy="2754880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Oval 65"/>
                <p:cNvSpPr/>
                <p:nvPr/>
              </p:nvSpPr>
              <p:spPr>
                <a:xfrm>
                  <a:off x="-783628" y="8225210"/>
                  <a:ext cx="584200" cy="6370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69" name="Oval 68"/>
            <p:cNvSpPr/>
            <p:nvPr/>
          </p:nvSpPr>
          <p:spPr>
            <a:xfrm>
              <a:off x="4206759" y="5123309"/>
              <a:ext cx="397313" cy="29824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8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 hãy sắp xếp những hình dưới đây theo đúng thứ tự các tha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3451"/>
            <a:ext cx="11240654" cy="73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làm diều bằng giấy A4 đẹp cực kì đơn giản cho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18" y="281354"/>
            <a:ext cx="8354254" cy="62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ÀI VIẾT VỀ KỸ NĂNG LÀM DIỀU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47" y="161299"/>
            <a:ext cx="4804353" cy="64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ÀI VIẾT VỀ KỸ NĂNG LÀM DIỀU GIẤ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10" y="559137"/>
            <a:ext cx="4505975" cy="60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ướng dẫn làm diều giấy hình con thoi thả bay cực đẹp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b="12923"/>
          <a:stretch/>
        </p:blipFill>
        <p:spPr bwMode="auto">
          <a:xfrm>
            <a:off x="557355" y="554181"/>
            <a:ext cx="10789517" cy="59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ự làm diều cho con trong ngày nghỉ l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12" y="1883784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i công nghệ 4 Chân trời bài 9 Em làm diều giấy | Công nghệ 4 CTST - 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" y="1291504"/>
            <a:ext cx="11357551" cy="52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op 10 Bài văn thuyết minh về cách làm diều giấy đặc sắc - Mytour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0"/>
          <a:stretch/>
        </p:blipFill>
        <p:spPr bwMode="auto">
          <a:xfrm>
            <a:off x="332507" y="360220"/>
            <a:ext cx="5237019" cy="52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m hãy chọn một trong những mẫu diều minh họa dưới đây để làm một chiếc diều  giấy theo các bước đã họ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26" y="624562"/>
            <a:ext cx="6031544" cy="31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636804" y="5943084"/>
            <a:ext cx="474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Hình dáng các loại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ều hình con Bướm. Size lớn nhất ** Tặng tay cầm dây và dây thả Diều | 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95" y="279613"/>
            <a:ext cx="5656290" cy="53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544718" y="5968484"/>
            <a:ext cx="19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Diều vải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 mẫu diều trẻ em đẹp - Cơ Sở Diều Phong Vân 0937 980 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43" y="704066"/>
            <a:ext cx="6059246" cy="45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636804" y="5943084"/>
            <a:ext cx="474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Hình dáng các loại diều vải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h Làm Diều Giấy | Mùa Thả Diều Giấy Trò Chơi Tuổi Thơ Miền Quê Xưa - 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1706"/>
          <a:stretch/>
        </p:blipFill>
        <p:spPr bwMode="auto">
          <a:xfrm>
            <a:off x="502244" y="1499550"/>
            <a:ext cx="6483456" cy="36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ỀU BƯỚM PHOENIX 1.8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03" y="1499550"/>
            <a:ext cx="3747130" cy="37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997097" y="258579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Vì sao sử  dụng giấy và vải làm diều?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P 4 cách làm diều giấy chi tiết giúp diều bay cao, bay x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t="-972" r="16396" b="972"/>
          <a:stretch/>
        </p:blipFill>
        <p:spPr bwMode="auto">
          <a:xfrm>
            <a:off x="201478" y="1321974"/>
            <a:ext cx="5593066" cy="34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ội Sáo Đền - Một lễ hội thả diều độc đáo - Báo Thái Bình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12" y="1314126"/>
            <a:ext cx="4925129" cy="37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802640" y="697418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Diều sử dụng làm gì trong cuộc sống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7855073" y="5142821"/>
            <a:ext cx="282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Hội thi thả diều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947069" y="5122524"/>
            <a:ext cx="291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Đồ chơi trẻ 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221</Words>
  <Application>Microsoft Office PowerPoint</Application>
  <PresentationFormat>Widescreen</PresentationFormat>
  <Paragraphs>62</Paragraphs>
  <Slides>19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62</cp:revision>
  <dcterms:created xsi:type="dcterms:W3CDTF">2024-11-11T14:31:58Z</dcterms:created>
  <dcterms:modified xsi:type="dcterms:W3CDTF">2025-08-14T16:25:02Z</dcterms:modified>
</cp:coreProperties>
</file>