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</a:t>
            </a:r>
            <a:r>
              <a:rPr lang="vi-VN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PHƯỜNG VIỆT HƯNG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vi-VN" sz="20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VIỆT HƯNG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3050" y="1013188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Đỗ Thị Kiều Oanh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462458"/>
            <a:ext cx="1142886" cy="988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3643" y="5562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/>
              <a:t>Năm học 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6764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176" y="6094141"/>
            <a:ext cx="382859" cy="3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124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415</Words>
  <Application>Microsoft Office PowerPoint</Application>
  <PresentationFormat>On-screen Show (4:3)</PresentationFormat>
  <Paragraphs>27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71</cp:revision>
  <dcterms:created xsi:type="dcterms:W3CDTF">2016-04-10T13:01:26Z</dcterms:created>
  <dcterms:modified xsi:type="dcterms:W3CDTF">2025-07-17T13:14:01Z</dcterms:modified>
</cp:coreProperties>
</file>