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1"/>
  </p:notesMasterIdLst>
  <p:sldIdLst>
    <p:sldId id="309" r:id="rId2"/>
    <p:sldId id="521" r:id="rId3"/>
    <p:sldId id="327" r:id="rId4"/>
    <p:sldId id="344" r:id="rId5"/>
    <p:sldId id="259" r:id="rId6"/>
    <p:sldId id="332" r:id="rId7"/>
    <p:sldId id="331" r:id="rId8"/>
    <p:sldId id="338" r:id="rId9"/>
    <p:sldId id="339" r:id="rId10"/>
    <p:sldId id="349" r:id="rId11"/>
    <p:sldId id="357" r:id="rId12"/>
    <p:sldId id="345" r:id="rId13"/>
    <p:sldId id="348" r:id="rId14"/>
    <p:sldId id="350" r:id="rId15"/>
    <p:sldId id="351" r:id="rId16"/>
    <p:sldId id="352" r:id="rId17"/>
    <p:sldId id="353" r:id="rId18"/>
    <p:sldId id="334" r:id="rId19"/>
    <p:sldId id="522" r:id="rId20"/>
    <p:sldId id="333" r:id="rId21"/>
    <p:sldId id="258" r:id="rId22"/>
    <p:sldId id="523" r:id="rId23"/>
    <p:sldId id="530" r:id="rId24"/>
    <p:sldId id="337" r:id="rId25"/>
    <p:sldId id="527" r:id="rId26"/>
    <p:sldId id="525" r:id="rId27"/>
    <p:sldId id="526" r:id="rId28"/>
    <p:sldId id="528" r:id="rId29"/>
    <p:sldId id="293"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85B"/>
    <a:srgbClr val="E876B8"/>
    <a:srgbClr val="DE0B3E"/>
    <a:srgbClr val="706E57"/>
    <a:srgbClr val="FF0066"/>
    <a:srgbClr val="FC1C1D"/>
    <a:srgbClr val="9C1692"/>
    <a:srgbClr val="FFCCFF"/>
    <a:srgbClr val="0F0F11"/>
    <a:srgbClr val="D995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5256" autoAdjust="0"/>
  </p:normalViewPr>
  <p:slideViewPr>
    <p:cSldViewPr snapToGrid="0">
      <p:cViewPr varScale="1">
        <p:scale>
          <a:sx n="80" d="100"/>
          <a:sy n="80" d="100"/>
        </p:scale>
        <p:origin x="888" y="58"/>
      </p:cViewPr>
      <p:guideLst/>
    </p:cSldViewPr>
  </p:slideViewPr>
  <p:notesTextViewPr>
    <p:cViewPr>
      <p:scale>
        <a:sx n="150" d="100"/>
        <a:sy n="15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8915EB-B4DF-4C38-A7A1-E32E5B8DD491}" type="datetimeFigureOut">
              <a:rPr lang="en-SG" smtClean="0"/>
              <a:t>6/5/2025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169D9D-A492-4B6A-9DEA-4E25D526E6F5}" type="slidenum">
              <a:rPr lang="en-SG" smtClean="0"/>
              <a:t>‹#›</a:t>
            </a:fld>
            <a:endParaRPr lang="en-SG"/>
          </a:p>
        </p:txBody>
      </p:sp>
    </p:spTree>
    <p:extLst>
      <p:ext uri="{BB962C8B-B14F-4D97-AF65-F5344CB8AC3E}">
        <p14:creationId xmlns:p14="http://schemas.microsoft.com/office/powerpoint/2010/main" val="1939323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p:sp>
      <p:sp>
        <p:nvSpPr>
          <p:cNvPr id="17411" name="文本占位符 17410"/>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1</a:t>
            </a:fld>
            <a:endParaRPr lang="zh-CN" sz="1200" dirty="0"/>
          </a:p>
        </p:txBody>
      </p:sp>
    </p:spTree>
    <p:extLst>
      <p:ext uri="{BB962C8B-B14F-4D97-AF65-F5344CB8AC3E}">
        <p14:creationId xmlns:p14="http://schemas.microsoft.com/office/powerpoint/2010/main" val="3160164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21</a:t>
            </a:fld>
            <a:endParaRPr lang="en-SG"/>
          </a:p>
        </p:txBody>
      </p:sp>
    </p:spTree>
    <p:extLst>
      <p:ext uri="{BB962C8B-B14F-4D97-AF65-F5344CB8AC3E}">
        <p14:creationId xmlns:p14="http://schemas.microsoft.com/office/powerpoint/2010/main" val="3977326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22</a:t>
            </a:fld>
            <a:endParaRPr lang="en-SG"/>
          </a:p>
        </p:txBody>
      </p:sp>
    </p:spTree>
    <p:extLst>
      <p:ext uri="{BB962C8B-B14F-4D97-AF65-F5344CB8AC3E}">
        <p14:creationId xmlns:p14="http://schemas.microsoft.com/office/powerpoint/2010/main" val="8866604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23</a:t>
            </a:fld>
            <a:endParaRPr lang="en-SG"/>
          </a:p>
        </p:txBody>
      </p:sp>
    </p:spTree>
    <p:extLst>
      <p:ext uri="{BB962C8B-B14F-4D97-AF65-F5344CB8AC3E}">
        <p14:creationId xmlns:p14="http://schemas.microsoft.com/office/powerpoint/2010/main" val="170351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24</a:t>
            </a:fld>
            <a:endParaRPr lang="zh-CN" altLang="en-US"/>
          </a:p>
        </p:txBody>
      </p:sp>
    </p:spTree>
    <p:extLst>
      <p:ext uri="{BB962C8B-B14F-4D97-AF65-F5344CB8AC3E}">
        <p14:creationId xmlns:p14="http://schemas.microsoft.com/office/powerpoint/2010/main" val="20319790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28</a:t>
            </a:fld>
            <a:endParaRPr lang="en-SG"/>
          </a:p>
        </p:txBody>
      </p:sp>
    </p:spTree>
    <p:extLst>
      <p:ext uri="{BB962C8B-B14F-4D97-AF65-F5344CB8AC3E}">
        <p14:creationId xmlns:p14="http://schemas.microsoft.com/office/powerpoint/2010/main" val="2275159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pPr algn="just"/>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Bé</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yêu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được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thúc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xin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hẹn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gặp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lại</a:t>
            </a:r>
            <a:r>
              <a:rPr lang="en-US" sz="1800" dirty="0">
                <a:effectLst/>
                <a:latin typeface="Times New Roman" panose="02020603050405020304" pitchFamily="18" charset="0"/>
                <a:ea typeface="Calibri" panose="020F0502020204030204" pitchFamily="34" charset="0"/>
              </a:rPr>
              <a:t>.</a:t>
            </a:r>
            <a:endParaRPr lang="en-SG" sz="1800" dirty="0">
              <a:effectLst/>
              <a:latin typeface="Times New Roman" panose="02020603050405020304" pitchFamily="18" charset="0"/>
              <a:ea typeface="Calibri" panose="020F0502020204030204" pitchFamily="34" charset="0"/>
            </a:endParaRPr>
          </a:p>
          <a:p>
            <a:endParaRPr lang="zh-CN" altLang="en-US" dirty="0"/>
          </a:p>
        </p:txBody>
      </p:sp>
      <p:sp>
        <p:nvSpPr>
          <p:cNvPr id="4" name="灯片编号占位符 3"/>
          <p:cNvSpPr>
            <a:spLocks noGrp="1"/>
          </p:cNvSpPr>
          <p:nvPr>
            <p:ph type="sldNum" sz="quarter" idx="10"/>
          </p:nvPr>
        </p:nvSpPr>
        <p:spPr/>
        <p:txBody>
          <a:bodyPr/>
          <a:lstStyle/>
          <a:p>
            <a:fld id="{D9EE08DF-DA78-46F4-852F-0D5173D95A43}" type="slidenum">
              <a:rPr lang="zh-CN" altLang="en-US" smtClean="0"/>
              <a:pPr/>
              <a:t>29</a:t>
            </a:fld>
            <a:endParaRPr lang="zh-CN" altLang="en-US"/>
          </a:p>
        </p:txBody>
      </p:sp>
    </p:spTree>
    <p:extLst>
      <p:ext uri="{BB962C8B-B14F-4D97-AF65-F5344CB8AC3E}">
        <p14:creationId xmlns:p14="http://schemas.microsoft.com/office/powerpoint/2010/main" val="286277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2066652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13</a:t>
            </a:fld>
            <a:endParaRPr lang="en-SG"/>
          </a:p>
        </p:txBody>
      </p:sp>
    </p:spTree>
    <p:extLst>
      <p:ext uri="{BB962C8B-B14F-4D97-AF65-F5344CB8AC3E}">
        <p14:creationId xmlns:p14="http://schemas.microsoft.com/office/powerpoint/2010/main" val="692836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14</a:t>
            </a:fld>
            <a:endParaRPr lang="en-SG"/>
          </a:p>
        </p:txBody>
      </p:sp>
    </p:spTree>
    <p:extLst>
      <p:ext uri="{BB962C8B-B14F-4D97-AF65-F5344CB8AC3E}">
        <p14:creationId xmlns:p14="http://schemas.microsoft.com/office/powerpoint/2010/main" val="1429918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Symbol" panose="05050102010706020507" pitchFamily="18" charset="2"/>
              <a:buNone/>
            </a:pPr>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15</a:t>
            </a:fld>
            <a:endParaRPr lang="en-SG"/>
          </a:p>
        </p:txBody>
      </p:sp>
    </p:spTree>
    <p:extLst>
      <p:ext uri="{BB962C8B-B14F-4D97-AF65-F5344CB8AC3E}">
        <p14:creationId xmlns:p14="http://schemas.microsoft.com/office/powerpoint/2010/main" val="1251121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16</a:t>
            </a:fld>
            <a:endParaRPr lang="en-SG"/>
          </a:p>
        </p:txBody>
      </p:sp>
    </p:spTree>
    <p:extLst>
      <p:ext uri="{BB962C8B-B14F-4D97-AF65-F5344CB8AC3E}">
        <p14:creationId xmlns:p14="http://schemas.microsoft.com/office/powerpoint/2010/main" val="190429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17</a:t>
            </a:fld>
            <a:endParaRPr lang="en-SG"/>
          </a:p>
        </p:txBody>
      </p:sp>
    </p:spTree>
    <p:extLst>
      <p:ext uri="{BB962C8B-B14F-4D97-AF65-F5344CB8AC3E}">
        <p14:creationId xmlns:p14="http://schemas.microsoft.com/office/powerpoint/2010/main" val="2975145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18</a:t>
            </a:fld>
            <a:endParaRPr lang="en-SG"/>
          </a:p>
        </p:txBody>
      </p:sp>
    </p:spTree>
    <p:extLst>
      <p:ext uri="{BB962C8B-B14F-4D97-AF65-F5344CB8AC3E}">
        <p14:creationId xmlns:p14="http://schemas.microsoft.com/office/powerpoint/2010/main" val="2072950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SG" dirty="0"/>
          </a:p>
        </p:txBody>
      </p:sp>
      <p:sp>
        <p:nvSpPr>
          <p:cNvPr id="4" name="Slide Number Placeholder 3"/>
          <p:cNvSpPr>
            <a:spLocks noGrp="1"/>
          </p:cNvSpPr>
          <p:nvPr>
            <p:ph type="sldNum" sz="quarter" idx="5"/>
          </p:nvPr>
        </p:nvSpPr>
        <p:spPr/>
        <p:txBody>
          <a:bodyPr/>
          <a:lstStyle/>
          <a:p>
            <a:fld id="{E4169D9D-A492-4B6A-9DEA-4E25D526E6F5}" type="slidenum">
              <a:rPr lang="en-SG" smtClean="0"/>
              <a:t>19</a:t>
            </a:fld>
            <a:endParaRPr lang="en-SG"/>
          </a:p>
        </p:txBody>
      </p:sp>
    </p:spTree>
    <p:extLst>
      <p:ext uri="{BB962C8B-B14F-4D97-AF65-F5344CB8AC3E}">
        <p14:creationId xmlns:p14="http://schemas.microsoft.com/office/powerpoint/2010/main" val="2703510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F983A39-90D4-44B9-9497-1369A311637D}" type="datetimeFigureOut">
              <a:rPr lang="en-SG" smtClean="0"/>
              <a:t>6/5/2025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588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6/5/2025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5929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6/5/2025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8890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r>
              <a:rPr lang="en-US" altLang="zh-CN" sz="2400" dirty="0" err="1">
                <a:solidFill>
                  <a:schemeClr val="bg1"/>
                </a:solidFill>
              </a:rPr>
              <a:t>Contents_N</a:t>
            </a:r>
            <a:endParaRPr lang="zh-CN" altLang="en-US" sz="2400" dirty="0">
              <a:solidFill>
                <a:schemeClr val="bg1"/>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extLst>
      <p:ext uri="{BB962C8B-B14F-4D97-AF65-F5344CB8AC3E}">
        <p14:creationId xmlns:p14="http://schemas.microsoft.com/office/powerpoint/2010/main" val="208406560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508787"/>
            <a:ext cx="12192000" cy="3492500"/>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552384" y="5001287"/>
            <a:ext cx="2856619" cy="2856619"/>
          </a:xfrm>
          <a:prstGeom prst="rect">
            <a:avLst/>
          </a:prstGeom>
        </p:spPr>
      </p:pic>
      <p:grpSp>
        <p:nvGrpSpPr>
          <p:cNvPr id="11" name="组合 10"/>
          <p:cNvGrpSpPr/>
          <p:nvPr userDrawn="1"/>
        </p:nvGrpSpPr>
        <p:grpSpPr>
          <a:xfrm>
            <a:off x="-1901483" y="-74389"/>
            <a:ext cx="15299227" cy="2077769"/>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extLst>
      <p:ext uri="{BB962C8B-B14F-4D97-AF65-F5344CB8AC3E}">
        <p14:creationId xmlns:p14="http://schemas.microsoft.com/office/powerpoint/2010/main" val="317493148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983A39-90D4-44B9-9497-1369A311637D}" type="datetimeFigureOut">
              <a:rPr lang="en-SG" smtClean="0"/>
              <a:t>6/5/2025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45359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983A39-90D4-44B9-9497-1369A311637D}" type="datetimeFigureOut">
              <a:rPr lang="en-SG" smtClean="0"/>
              <a:t>6/5/2025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97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983A39-90D4-44B9-9497-1369A311637D}" type="datetimeFigureOut">
              <a:rPr lang="en-SG" smtClean="0"/>
              <a:t>6/5/2025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445969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983A39-90D4-44B9-9497-1369A311637D}" type="datetimeFigureOut">
              <a:rPr lang="en-SG" smtClean="0"/>
              <a:t>6/5/2025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4281341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983A39-90D4-44B9-9497-1369A311637D}" type="datetimeFigureOut">
              <a:rPr lang="en-SG" smtClean="0"/>
              <a:t>6/5/2025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27677402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983A39-90D4-44B9-9497-1369A311637D}" type="datetimeFigureOut">
              <a:rPr lang="en-SG" smtClean="0"/>
              <a:t>6/5/2025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196293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6/5/2025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spTree>
    <p:extLst>
      <p:ext uri="{BB962C8B-B14F-4D97-AF65-F5344CB8AC3E}">
        <p14:creationId xmlns:p14="http://schemas.microsoft.com/office/powerpoint/2010/main" val="7905776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983A39-90D4-44B9-9497-1369A311637D}" type="datetimeFigureOut">
              <a:rPr lang="en-SG" smtClean="0"/>
              <a:t>6/5/2025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A06B7495-E270-46B7-8F15-55FA3E0C28EA}" type="slidenum">
              <a:rPr lang="en-SG" smtClean="0"/>
              <a:t>‹#›</a:t>
            </a:fld>
            <a:endParaRPr lang="en-SG"/>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8756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F983A39-90D4-44B9-9497-1369A311637D}" type="datetimeFigureOut">
              <a:rPr lang="en-SG" smtClean="0"/>
              <a:t>6/5/2025</a:t>
            </a:fld>
            <a:endParaRPr lang="en-SG"/>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SG"/>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A06B7495-E270-46B7-8F15-55FA3E0C28EA}" type="slidenum">
              <a:rPr lang="en-SG" smtClean="0"/>
              <a:t>‹#›</a:t>
            </a:fld>
            <a:endParaRPr lang="en-SG"/>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162986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0.png"/><Relationship Id="rId18" Type="http://schemas.openxmlformats.org/officeDocument/2006/relationships/image" Target="../media/image43.png"/><Relationship Id="rId3" Type="http://schemas.openxmlformats.org/officeDocument/2006/relationships/image" Target="../media/image35.png"/><Relationship Id="rId21" Type="http://schemas.microsoft.com/office/2007/relationships/hdphoto" Target="../media/hdphoto10.wdp"/><Relationship Id="rId7" Type="http://schemas.openxmlformats.org/officeDocument/2006/relationships/image" Target="../media/image37.png"/><Relationship Id="rId12" Type="http://schemas.microsoft.com/office/2007/relationships/hdphoto" Target="../media/hdphoto6.wdp"/><Relationship Id="rId17" Type="http://schemas.microsoft.com/office/2007/relationships/hdphoto" Target="../media/hdphoto8.wdp"/><Relationship Id="rId2" Type="http://schemas.openxmlformats.org/officeDocument/2006/relationships/image" Target="../media/image34.png"/><Relationship Id="rId16" Type="http://schemas.openxmlformats.org/officeDocument/2006/relationships/image" Target="../media/image42.png"/><Relationship Id="rId20" Type="http://schemas.openxmlformats.org/officeDocument/2006/relationships/image" Target="../media/image44.png"/><Relationship Id="rId1" Type="http://schemas.openxmlformats.org/officeDocument/2006/relationships/slideLayout" Target="../slideLayouts/slideLayout2.xml"/><Relationship Id="rId6" Type="http://schemas.microsoft.com/office/2007/relationships/hdphoto" Target="../media/hdphoto3.wdp"/><Relationship Id="rId11" Type="http://schemas.openxmlformats.org/officeDocument/2006/relationships/image" Target="../media/image39.png"/><Relationship Id="rId5" Type="http://schemas.openxmlformats.org/officeDocument/2006/relationships/image" Target="../media/image36.png"/><Relationship Id="rId15" Type="http://schemas.openxmlformats.org/officeDocument/2006/relationships/image" Target="../media/image41.png"/><Relationship Id="rId23" Type="http://schemas.microsoft.com/office/2007/relationships/hdphoto" Target="../media/hdphoto11.wdp"/><Relationship Id="rId10" Type="http://schemas.microsoft.com/office/2007/relationships/hdphoto" Target="../media/hdphoto5.wdp"/><Relationship Id="rId19" Type="http://schemas.microsoft.com/office/2007/relationships/hdphoto" Target="../media/hdphoto9.wdp"/><Relationship Id="rId4" Type="http://schemas.microsoft.com/office/2007/relationships/hdphoto" Target="../media/hdphoto2.wdp"/><Relationship Id="rId9" Type="http://schemas.openxmlformats.org/officeDocument/2006/relationships/image" Target="../media/image38.png"/><Relationship Id="rId14" Type="http://schemas.microsoft.com/office/2007/relationships/hdphoto" Target="../media/hdphoto7.wdp"/><Relationship Id="rId22" Type="http://schemas.openxmlformats.org/officeDocument/2006/relationships/image" Target="../media/image45.png"/></Relationships>
</file>

<file path=ppt/slides/_rels/slide1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7.wdp"/><Relationship Id="rId18" Type="http://schemas.openxmlformats.org/officeDocument/2006/relationships/image" Target="../media/image42.png"/><Relationship Id="rId3" Type="http://schemas.openxmlformats.org/officeDocument/2006/relationships/image" Target="../media/image34.png"/><Relationship Id="rId21" Type="http://schemas.openxmlformats.org/officeDocument/2006/relationships/image" Target="../media/image45.png"/><Relationship Id="rId7" Type="http://schemas.microsoft.com/office/2007/relationships/hdphoto" Target="../media/hdphoto4.wdp"/><Relationship Id="rId12" Type="http://schemas.openxmlformats.org/officeDocument/2006/relationships/image" Target="../media/image40.png"/><Relationship Id="rId17" Type="http://schemas.microsoft.com/office/2007/relationships/hdphoto" Target="../media/hdphoto9.wdp"/><Relationship Id="rId2" Type="http://schemas.openxmlformats.org/officeDocument/2006/relationships/notesSlide" Target="../notesSlides/notesSlide4.xml"/><Relationship Id="rId16" Type="http://schemas.openxmlformats.org/officeDocument/2006/relationships/image" Target="../media/image43.png"/><Relationship Id="rId20"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37.png"/><Relationship Id="rId11" Type="http://schemas.microsoft.com/office/2007/relationships/hdphoto" Target="../media/hdphoto6.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39.png"/><Relationship Id="rId19" Type="http://schemas.microsoft.com/office/2007/relationships/hdphoto" Target="../media/hdphoto8.wdp"/><Relationship Id="rId4" Type="http://schemas.openxmlformats.org/officeDocument/2006/relationships/image" Target="../media/image35.png"/><Relationship Id="rId9" Type="http://schemas.microsoft.com/office/2007/relationships/hdphoto" Target="../media/hdphoto5.wdp"/><Relationship Id="rId14" Type="http://schemas.openxmlformats.org/officeDocument/2006/relationships/image" Target="../media/image44.png"/><Relationship Id="rId22" Type="http://schemas.microsoft.com/office/2007/relationships/hdphoto" Target="../media/hdphoto11.wdp"/></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8.wdp"/><Relationship Id="rId18" Type="http://schemas.openxmlformats.org/officeDocument/2006/relationships/image" Target="../media/image44.png"/><Relationship Id="rId3" Type="http://schemas.openxmlformats.org/officeDocument/2006/relationships/slideLayout" Target="../slideLayouts/slideLayout2.xml"/><Relationship Id="rId21" Type="http://schemas.microsoft.com/office/2007/relationships/hdphoto" Target="../media/hdphoto6.wdp"/><Relationship Id="rId7" Type="http://schemas.microsoft.com/office/2007/relationships/hdphoto" Target="../media/hdphoto2.wdp"/><Relationship Id="rId12" Type="http://schemas.openxmlformats.org/officeDocument/2006/relationships/image" Target="../media/image42.png"/><Relationship Id="rId17" Type="http://schemas.microsoft.com/office/2007/relationships/hdphoto" Target="../media/hdphoto11.wdp"/><Relationship Id="rId25" Type="http://schemas.microsoft.com/office/2007/relationships/hdphoto" Target="../media/hdphoto9.wdp"/><Relationship Id="rId2" Type="http://schemas.openxmlformats.org/officeDocument/2006/relationships/audio" Target="../media/media2.mp3"/><Relationship Id="rId16" Type="http://schemas.openxmlformats.org/officeDocument/2006/relationships/image" Target="../media/image45.png"/><Relationship Id="rId20" Type="http://schemas.openxmlformats.org/officeDocument/2006/relationships/image" Target="../media/image39.png"/><Relationship Id="rId1" Type="http://schemas.microsoft.com/office/2007/relationships/media" Target="../media/media2.mp3"/><Relationship Id="rId6" Type="http://schemas.openxmlformats.org/officeDocument/2006/relationships/image" Target="../media/image35.png"/><Relationship Id="rId11" Type="http://schemas.microsoft.com/office/2007/relationships/hdphoto" Target="../media/hdphoto5.wdp"/><Relationship Id="rId24" Type="http://schemas.openxmlformats.org/officeDocument/2006/relationships/image" Target="../media/image43.png"/><Relationship Id="rId5" Type="http://schemas.openxmlformats.org/officeDocument/2006/relationships/image" Target="../media/image34.png"/><Relationship Id="rId15" Type="http://schemas.openxmlformats.org/officeDocument/2006/relationships/image" Target="../media/image41.png"/><Relationship Id="rId23" Type="http://schemas.microsoft.com/office/2007/relationships/hdphoto" Target="../media/hdphoto7.wdp"/><Relationship Id="rId10" Type="http://schemas.openxmlformats.org/officeDocument/2006/relationships/image" Target="../media/image38.png"/><Relationship Id="rId19" Type="http://schemas.microsoft.com/office/2007/relationships/hdphoto" Target="../media/hdphoto10.wdp"/><Relationship Id="rId4" Type="http://schemas.openxmlformats.org/officeDocument/2006/relationships/notesSlide" Target="../notesSlides/notesSlide5.xml"/><Relationship Id="rId9" Type="http://schemas.microsoft.com/office/2007/relationships/hdphoto" Target="../media/hdphoto4.wdp"/><Relationship Id="rId14" Type="http://schemas.openxmlformats.org/officeDocument/2006/relationships/image" Target="../media/image24.png"/><Relationship Id="rId22"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7.wdp"/><Relationship Id="rId18" Type="http://schemas.openxmlformats.org/officeDocument/2006/relationships/image" Target="../media/image42.png"/><Relationship Id="rId3" Type="http://schemas.openxmlformats.org/officeDocument/2006/relationships/image" Target="../media/image34.png"/><Relationship Id="rId7" Type="http://schemas.microsoft.com/office/2007/relationships/hdphoto" Target="../media/hdphoto3.wdp"/><Relationship Id="rId12" Type="http://schemas.openxmlformats.org/officeDocument/2006/relationships/image" Target="../media/image40.png"/><Relationship Id="rId17" Type="http://schemas.microsoft.com/office/2007/relationships/hdphoto" Target="../media/hdphoto9.wdp"/><Relationship Id="rId2" Type="http://schemas.openxmlformats.org/officeDocument/2006/relationships/notesSlide" Target="../notesSlides/notesSlide6.xml"/><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6.png"/><Relationship Id="rId11" Type="http://schemas.microsoft.com/office/2007/relationships/hdphoto" Target="../media/hdphoto11.wdp"/><Relationship Id="rId5" Type="http://schemas.microsoft.com/office/2007/relationships/hdphoto" Target="../media/hdphoto2.wdp"/><Relationship Id="rId15" Type="http://schemas.microsoft.com/office/2007/relationships/hdphoto" Target="../media/hdphoto10.wdp"/><Relationship Id="rId10" Type="http://schemas.openxmlformats.org/officeDocument/2006/relationships/image" Target="../media/image45.png"/><Relationship Id="rId19" Type="http://schemas.microsoft.com/office/2007/relationships/hdphoto" Target="../media/hdphoto8.wdp"/><Relationship Id="rId4" Type="http://schemas.openxmlformats.org/officeDocument/2006/relationships/image" Target="../media/image35.png"/><Relationship Id="rId9" Type="http://schemas.microsoft.com/office/2007/relationships/hdphoto" Target="../media/hdphoto4.wdp"/><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jpg"/></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4.png"/><Relationship Id="rId5" Type="http://schemas.openxmlformats.org/officeDocument/2006/relationships/image" Target="../media/image54.jpeg"/><Relationship Id="rId4" Type="http://schemas.openxmlformats.org/officeDocument/2006/relationships/notesSlide" Target="../notesSlides/notesSlide1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5" name="图片 2084" descr="封面"/>
          <p:cNvPicPr>
            <a:picLocks noChangeAspect="1"/>
          </p:cNvPicPr>
          <p:nvPr/>
        </p:nvPicPr>
        <p:blipFill>
          <a:blip r:embed="rId3"/>
          <a:stretch>
            <a:fillRect/>
          </a:stretch>
        </p:blipFill>
        <p:spPr>
          <a:xfrm>
            <a:off x="-27709" y="4595"/>
            <a:ext cx="12219709" cy="6847660"/>
          </a:xfrm>
          <a:prstGeom prst="rect">
            <a:avLst/>
          </a:prstGeom>
          <a:noFill/>
          <a:ln w="9525">
            <a:noFill/>
          </a:ln>
        </p:spPr>
      </p:pic>
      <p:pic>
        <p:nvPicPr>
          <p:cNvPr id="2084" name="图片 2083" descr="3"/>
          <p:cNvPicPr>
            <a:picLocks noChangeAspect="1"/>
          </p:cNvPicPr>
          <p:nvPr/>
        </p:nvPicPr>
        <p:blipFill>
          <a:blip r:embed="rId4"/>
          <a:stretch>
            <a:fillRect/>
          </a:stretch>
        </p:blipFill>
        <p:spPr>
          <a:xfrm>
            <a:off x="311681" y="792536"/>
            <a:ext cx="11569787" cy="11526128"/>
          </a:xfrm>
          <a:prstGeom prst="rect">
            <a:avLst/>
          </a:prstGeom>
          <a:noFill/>
          <a:ln w="9525">
            <a:noFill/>
          </a:ln>
        </p:spPr>
      </p:pic>
      <p:pic>
        <p:nvPicPr>
          <p:cNvPr id="2078" name="图片 2077" descr="2"/>
          <p:cNvPicPr>
            <a:picLocks noChangeAspect="1"/>
          </p:cNvPicPr>
          <p:nvPr/>
        </p:nvPicPr>
        <p:blipFill>
          <a:blip r:embed="rId5"/>
          <a:stretch>
            <a:fillRect/>
          </a:stretch>
        </p:blipFill>
        <p:spPr>
          <a:xfrm>
            <a:off x="637978" y="302400"/>
            <a:ext cx="2233532" cy="746809"/>
          </a:xfrm>
          <a:prstGeom prst="rect">
            <a:avLst/>
          </a:prstGeom>
          <a:noFill/>
          <a:ln w="9525">
            <a:noFill/>
          </a:ln>
        </p:spPr>
      </p:pic>
      <p:pic>
        <p:nvPicPr>
          <p:cNvPr id="2088" name="图片 2087" descr="1-16"/>
          <p:cNvPicPr>
            <a:picLocks noChangeAspect="1"/>
          </p:cNvPicPr>
          <p:nvPr/>
        </p:nvPicPr>
        <p:blipFill>
          <a:blip r:embed="rId6"/>
          <a:stretch>
            <a:fillRect/>
          </a:stretch>
        </p:blipFill>
        <p:spPr>
          <a:xfrm>
            <a:off x="9379085" y="302171"/>
            <a:ext cx="2502383" cy="1165021"/>
          </a:xfrm>
          <a:prstGeom prst="rect">
            <a:avLst/>
          </a:prstGeom>
          <a:noFill/>
          <a:ln w="9525">
            <a:noFill/>
          </a:ln>
        </p:spPr>
      </p:pic>
      <p:sp>
        <p:nvSpPr>
          <p:cNvPr id="8" name="TextBox 7">
            <a:extLst>
              <a:ext uri="{FF2B5EF4-FFF2-40B4-BE49-F238E27FC236}">
                <a16:creationId xmlns:a16="http://schemas.microsoft.com/office/drawing/2014/main" id="{5A20EB37-14CF-415F-B8A8-51F9BF6F9143}"/>
              </a:ext>
            </a:extLst>
          </p:cNvPr>
          <p:cNvSpPr txBox="1"/>
          <p:nvPr/>
        </p:nvSpPr>
        <p:spPr>
          <a:xfrm>
            <a:off x="2871510" y="36453"/>
            <a:ext cx="6507575" cy="584775"/>
          </a:xfrm>
          <a:prstGeom prst="rect">
            <a:avLst/>
          </a:prstGeom>
          <a:noFill/>
        </p:spPr>
        <p:txBody>
          <a:bodyPr wrap="square" rtlCol="0">
            <a:spAutoFit/>
          </a:bodyPr>
          <a:lstStyle/>
          <a:p>
            <a:pPr algn="ctr"/>
            <a:r>
              <a:rPr lang="en-US" sz="1600" b="1" dirty="0">
                <a:solidFill>
                  <a:srgbClr val="002060"/>
                </a:solidFill>
                <a:latin typeface="Times New Roman" panose="02020603050405020304" pitchFamily="18" charset="0"/>
                <a:cs typeface="Times New Roman" panose="02020603050405020304" pitchFamily="18" charset="0"/>
              </a:rPr>
              <a:t>UỶ BAN NHÂN DÂN QUẬN LONG BIÊN</a:t>
            </a:r>
          </a:p>
          <a:p>
            <a:pPr algn="ctr"/>
            <a:r>
              <a:rPr lang="en-US" sz="1600" b="1" dirty="0">
                <a:solidFill>
                  <a:srgbClr val="002060"/>
                </a:solidFill>
                <a:latin typeface="Times New Roman" panose="02020603050405020304" pitchFamily="18" charset="0"/>
                <a:cs typeface="Times New Roman" panose="02020603050405020304" pitchFamily="18" charset="0"/>
              </a:rPr>
              <a:t>TRƯỜNG MẦM NON VIỆT HƯNG</a:t>
            </a:r>
            <a:endParaRPr lang="en-SG" sz="1600" b="1" dirty="0">
              <a:solidFill>
                <a:srgbClr val="002060"/>
              </a:solidFill>
              <a:latin typeface="Times New Roman" panose="02020603050405020304" pitchFamily="18" charset="0"/>
              <a:cs typeface="Times New Roman" panose="02020603050405020304" pitchFamily="18" charset="0"/>
            </a:endParaRPr>
          </a:p>
        </p:txBody>
      </p:sp>
      <p:sp>
        <p:nvSpPr>
          <p:cNvPr id="11" name="Text Box 6">
            <a:extLst>
              <a:ext uri="{FF2B5EF4-FFF2-40B4-BE49-F238E27FC236}">
                <a16:creationId xmlns:a16="http://schemas.microsoft.com/office/drawing/2014/main" id="{2C5AFD74-91E1-4BCC-AA40-8210596AA2CE}"/>
              </a:ext>
            </a:extLst>
          </p:cNvPr>
          <p:cNvSpPr txBox="1">
            <a:spLocks noChangeArrowheads="1"/>
          </p:cNvSpPr>
          <p:nvPr/>
        </p:nvSpPr>
        <p:spPr bwMode="auto">
          <a:xfrm>
            <a:off x="3231718" y="2944427"/>
            <a:ext cx="6354147"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100" b="1" dirty="0">
                <a:solidFill>
                  <a:srgbClr val="FF0000"/>
                </a:solidFill>
                <a:latin typeface="Times New Roman" panose="02020603050405020304" pitchFamily="18" charset="0"/>
                <a:cs typeface="Times New Roman" panose="02020603050405020304" pitchFamily="18" charset="0"/>
              </a:rPr>
              <a:t>LĨNH VỰC PHÁT TRIỂN NGÔN NGỮ</a:t>
            </a:r>
          </a:p>
          <a:p>
            <a:pPr algn="ctr" eaLnBrk="1" hangingPunct="1"/>
            <a:r>
              <a:rPr lang="en-US" altLang="en-US" sz="2100" b="1" dirty="0">
                <a:solidFill>
                  <a:srgbClr val="FF0000"/>
                </a:solidFill>
                <a:latin typeface="Times New Roman" panose="02020603050405020304" pitchFamily="18" charset="0"/>
                <a:cs typeface="Times New Roman" panose="02020603050405020304" pitchFamily="18" charset="0"/>
              </a:rPr>
              <a:t> HOẠT ĐỘNG LÀM QUEN TÁC PHẨM VĂN HỌC</a:t>
            </a:r>
          </a:p>
        </p:txBody>
      </p:sp>
      <p:sp>
        <p:nvSpPr>
          <p:cNvPr id="12" name="Text Box 8">
            <a:extLst>
              <a:ext uri="{FF2B5EF4-FFF2-40B4-BE49-F238E27FC236}">
                <a16:creationId xmlns:a16="http://schemas.microsoft.com/office/drawing/2014/main" id="{F72886D9-A928-4E2E-A449-1C86649C75CE}"/>
              </a:ext>
            </a:extLst>
          </p:cNvPr>
          <p:cNvSpPr txBox="1">
            <a:spLocks noChangeArrowheads="1"/>
          </p:cNvSpPr>
          <p:nvPr/>
        </p:nvSpPr>
        <p:spPr bwMode="auto">
          <a:xfrm>
            <a:off x="3698354" y="3854399"/>
            <a:ext cx="5680731" cy="584775"/>
          </a:xfrm>
          <a:prstGeom prst="rect">
            <a:avLst/>
          </a:prstGeom>
          <a:no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dirty="0" err="1">
                <a:solidFill>
                  <a:srgbClr val="002060"/>
                </a:solidFill>
                <a:latin typeface="Times New Roman" panose="02020603050405020304" pitchFamily="18" charset="0"/>
              </a:rPr>
              <a:t>Đề</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tài</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Thơ</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Chiếc</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cầu</a:t>
            </a:r>
            <a:r>
              <a:rPr lang="en-US" altLang="en-US" sz="3200" b="1" dirty="0">
                <a:solidFill>
                  <a:srgbClr val="002060"/>
                </a:solidFill>
                <a:latin typeface="Times New Roman" panose="02020603050405020304" pitchFamily="18" charset="0"/>
              </a:rPr>
              <a:t> </a:t>
            </a:r>
            <a:r>
              <a:rPr lang="en-US" altLang="en-US" sz="3200" b="1" dirty="0" err="1">
                <a:solidFill>
                  <a:srgbClr val="002060"/>
                </a:solidFill>
                <a:latin typeface="Times New Roman" panose="02020603050405020304" pitchFamily="18" charset="0"/>
              </a:rPr>
              <a:t>mới</a:t>
            </a:r>
            <a:r>
              <a:rPr lang="en-US" altLang="en-US" sz="3200" b="1" dirty="0">
                <a:solidFill>
                  <a:srgbClr val="002060"/>
                </a:solidFill>
                <a:latin typeface="Times New Roman" panose="02020603050405020304" pitchFamily="18" charset="0"/>
              </a:rPr>
              <a:t>”</a:t>
            </a:r>
            <a:endParaRPr lang="en-US" altLang="en-US" sz="3200" dirty="0">
              <a:solidFill>
                <a:srgbClr val="002060"/>
              </a:solidFill>
              <a:latin typeface="Times New Roman" panose="02020603050405020304" pitchFamily="18" charset="0"/>
            </a:endParaRPr>
          </a:p>
        </p:txBody>
      </p:sp>
      <p:sp>
        <p:nvSpPr>
          <p:cNvPr id="13" name="TextBox 12">
            <a:extLst>
              <a:ext uri="{FF2B5EF4-FFF2-40B4-BE49-F238E27FC236}">
                <a16:creationId xmlns:a16="http://schemas.microsoft.com/office/drawing/2014/main" id="{8C6278B5-19E5-4473-91D7-84A00E0463B7}"/>
              </a:ext>
            </a:extLst>
          </p:cNvPr>
          <p:cNvSpPr txBox="1"/>
          <p:nvPr/>
        </p:nvSpPr>
        <p:spPr>
          <a:xfrm>
            <a:off x="2174033" y="5488552"/>
            <a:ext cx="7908416" cy="523220"/>
          </a:xfrm>
          <a:prstGeom prst="rect">
            <a:avLst/>
          </a:prstGeom>
          <a:noFill/>
        </p:spPr>
        <p:txBody>
          <a:bodyPr wrap="square" rtlCol="0">
            <a:spAutoFit/>
          </a:bodyPr>
          <a:lstStyle/>
          <a:p>
            <a:r>
              <a:rPr lang="en-US" sz="2800" b="1" dirty="0" err="1">
                <a:solidFill>
                  <a:schemeClr val="accent2">
                    <a:lumMod val="50000"/>
                  </a:schemeClr>
                </a:solidFill>
                <a:latin typeface="Times New Roman" panose="02020603050405020304" pitchFamily="18" charset="0"/>
                <a:cs typeface="Times New Roman" panose="02020603050405020304" pitchFamily="18" charset="0"/>
              </a:rPr>
              <a:t>Giáo</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viên</a:t>
            </a:r>
            <a:r>
              <a:rPr lang="en-US" sz="2800" b="1" dirty="0">
                <a:solidFill>
                  <a:schemeClr val="accent2">
                    <a:lumMod val="50000"/>
                  </a:schemeClr>
                </a:solidFill>
                <a:latin typeface="Times New Roman" panose="02020603050405020304" pitchFamily="18" charset="0"/>
                <a:cs typeface="Times New Roman" panose="02020603050405020304" pitchFamily="18" charset="0"/>
              </a:rPr>
              <a:t>: Nguyễn Thị Mùi – Nguyễn Hồng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Thắm</a:t>
            </a:r>
            <a:endParaRPr lang="en-SG" sz="2800" b="1" dirty="0">
              <a:solidFill>
                <a:schemeClr val="accent2">
                  <a:lumMod val="50000"/>
                </a:schemeClr>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E579070-4299-4B31-876A-813F065D2B69}"/>
              </a:ext>
            </a:extLst>
          </p:cNvPr>
          <p:cNvSpPr txBox="1"/>
          <p:nvPr/>
        </p:nvSpPr>
        <p:spPr>
          <a:xfrm>
            <a:off x="4703580" y="4668393"/>
            <a:ext cx="3640428" cy="523220"/>
          </a:xfrm>
          <a:prstGeom prst="rect">
            <a:avLst/>
          </a:prstGeom>
          <a:noFill/>
        </p:spPr>
        <p:txBody>
          <a:bodyPr wrap="square" rtlCol="0">
            <a:spAutoFit/>
          </a:bodyPr>
          <a:lstStyle/>
          <a:p>
            <a:pPr algn="ctr"/>
            <a:r>
              <a:rPr lang="en-US" sz="2800" b="1" dirty="0" err="1">
                <a:solidFill>
                  <a:schemeClr val="accent2">
                    <a:lumMod val="50000"/>
                  </a:schemeClr>
                </a:solidFill>
                <a:latin typeface="Times New Roman" panose="02020603050405020304" pitchFamily="18" charset="0"/>
                <a:cs typeface="Times New Roman" panose="02020603050405020304" pitchFamily="18" charset="0"/>
              </a:rPr>
              <a:t>Lứa</a:t>
            </a:r>
            <a:r>
              <a:rPr lang="en-US" sz="2800" b="1" dirty="0">
                <a:solidFill>
                  <a:schemeClr val="accent2">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tuổi</a:t>
            </a:r>
            <a:r>
              <a:rPr lang="en-US" sz="2800" b="1" dirty="0">
                <a:solidFill>
                  <a:schemeClr val="accent2">
                    <a:lumMod val="50000"/>
                  </a:schemeClr>
                </a:solidFill>
                <a:latin typeface="Times New Roman" panose="02020603050405020304" pitchFamily="18" charset="0"/>
                <a:cs typeface="Times New Roman" panose="02020603050405020304" pitchFamily="18" charset="0"/>
              </a:rPr>
              <a:t>: 4-5 </a:t>
            </a:r>
            <a:r>
              <a:rPr lang="en-US" sz="2800" b="1" dirty="0" err="1">
                <a:solidFill>
                  <a:schemeClr val="accent2">
                    <a:lumMod val="50000"/>
                  </a:schemeClr>
                </a:solidFill>
                <a:latin typeface="Times New Roman" panose="02020603050405020304" pitchFamily="18" charset="0"/>
                <a:cs typeface="Times New Roman" panose="02020603050405020304" pitchFamily="18" charset="0"/>
              </a:rPr>
              <a:t>tuổi</a:t>
            </a:r>
            <a:endParaRPr lang="en-SG" sz="2800" b="1" dirty="0">
              <a:solidFill>
                <a:schemeClr val="accent2">
                  <a:lumMod val="50000"/>
                </a:schemeClr>
              </a:solidFill>
              <a:latin typeface="Times New Roman" panose="02020603050405020304" pitchFamily="18" charset="0"/>
              <a:cs typeface="Times New Roman" panose="02020603050405020304" pitchFamily="18" charset="0"/>
            </a:endParaRPr>
          </a:p>
        </p:txBody>
      </p:sp>
      <p:pic>
        <p:nvPicPr>
          <p:cNvPr id="4" name="Picture 3" descr="A logo of children holding hands&#10;&#10;AI-generated content may be incorrect.">
            <a:extLst>
              <a:ext uri="{FF2B5EF4-FFF2-40B4-BE49-F238E27FC236}">
                <a16:creationId xmlns:a16="http://schemas.microsoft.com/office/drawing/2014/main" id="{A66324C5-A258-08AF-DE4F-BF8F06C1C5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0496" y="608812"/>
            <a:ext cx="883298" cy="88329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 presetClass="entr" presetSubtype="2" fill="hold" nodeType="withEffect">
                                  <p:stCondLst>
                                    <p:cond delay="0"/>
                                  </p:stCondLst>
                                  <p:childTnLst>
                                    <p:set>
                                      <p:cBhvr>
                                        <p:cTn id="8" dur="1" fill="hold">
                                          <p:stCondLst>
                                            <p:cond delay="0"/>
                                          </p:stCondLst>
                                        </p:cTn>
                                        <p:tgtEl>
                                          <p:spTgt spid="2078"/>
                                        </p:tgtEl>
                                        <p:attrNameLst>
                                          <p:attrName>style.visibility</p:attrName>
                                        </p:attrNameLst>
                                      </p:cBhvr>
                                      <p:to>
                                        <p:strVal val="visible"/>
                                      </p:to>
                                    </p:set>
                                    <p:anim calcmode="lin" valueType="num">
                                      <p:cBhvr additive="base">
                                        <p:cTn id="9" dur="500" fill="hold"/>
                                        <p:tgtEl>
                                          <p:spTgt spid="2078"/>
                                        </p:tgtEl>
                                        <p:attrNameLst>
                                          <p:attrName>ppt_x</p:attrName>
                                        </p:attrNameLst>
                                      </p:cBhvr>
                                      <p:tavLst>
                                        <p:tav tm="0">
                                          <p:val>
                                            <p:strVal val="1+#ppt_w/2"/>
                                          </p:val>
                                        </p:tav>
                                        <p:tav tm="100000">
                                          <p:val>
                                            <p:strVal val="#ppt_x"/>
                                          </p:val>
                                        </p:tav>
                                      </p:tavLst>
                                    </p:anim>
                                    <p:anim calcmode="lin" valueType="num">
                                      <p:cBhvr additive="base">
                                        <p:cTn id="10" dur="500" fill="hold"/>
                                        <p:tgtEl>
                                          <p:spTgt spid="2078"/>
                                        </p:tgtEl>
                                        <p:attrNameLst>
                                          <p:attrName>ppt_y</p:attrName>
                                        </p:attrNameLst>
                                      </p:cBhvr>
                                      <p:tavLst>
                                        <p:tav tm="0">
                                          <p:val>
                                            <p:strVal val="#ppt_y"/>
                                          </p:val>
                                        </p:tav>
                                        <p:tav tm="100000">
                                          <p:val>
                                            <p:strVal val="#ppt_y"/>
                                          </p:val>
                                        </p:tav>
                                      </p:tavLst>
                                    </p:anim>
                                  </p:childTnLst>
                                </p:cTn>
                              </p:par>
                              <p:par>
                                <p:cTn id="11" presetID="47" presetClass="entr" presetSubtype="0" fill="hold" nodeType="withEffect">
                                  <p:stCondLst>
                                    <p:cond delay="0"/>
                                  </p:stCondLst>
                                  <p:childTnLst>
                                    <p:set>
                                      <p:cBhvr>
                                        <p:cTn id="12" dur="1" fill="hold">
                                          <p:stCondLst>
                                            <p:cond delay="0"/>
                                          </p:stCondLst>
                                        </p:cTn>
                                        <p:tgtEl>
                                          <p:spTgt spid="2088"/>
                                        </p:tgtEl>
                                        <p:attrNameLst>
                                          <p:attrName>style.visibility</p:attrName>
                                        </p:attrNameLst>
                                      </p:cBhvr>
                                      <p:to>
                                        <p:strVal val="visible"/>
                                      </p:to>
                                    </p:set>
                                    <p:animEffect transition="in" filter="fade">
                                      <p:cBhvr>
                                        <p:cTn id="13" dur="1000"/>
                                        <p:tgtEl>
                                          <p:spTgt spid="2088"/>
                                        </p:tgtEl>
                                      </p:cBhvr>
                                    </p:animEffect>
                                    <p:anim calcmode="lin" valueType="num">
                                      <p:cBhvr>
                                        <p:cTn id="14" dur="1000" fill="hold"/>
                                        <p:tgtEl>
                                          <p:spTgt spid="2088"/>
                                        </p:tgtEl>
                                        <p:attrNameLst>
                                          <p:attrName>ppt_x</p:attrName>
                                        </p:attrNameLst>
                                      </p:cBhvr>
                                      <p:tavLst>
                                        <p:tav tm="0">
                                          <p:val>
                                            <p:strVal val="#ppt_x"/>
                                          </p:val>
                                        </p:tav>
                                        <p:tav tm="100000">
                                          <p:val>
                                            <p:strVal val="#ppt_x"/>
                                          </p:val>
                                        </p:tav>
                                      </p:tavLst>
                                    </p:anim>
                                    <p:anim calcmode="lin" valueType="num">
                                      <p:cBhvr>
                                        <p:cTn id="15" dur="1000" fill="hold"/>
                                        <p:tgtEl>
                                          <p:spTgt spid="2088"/>
                                        </p:tgtEl>
                                        <p:attrNameLst>
                                          <p:attrName>ppt_y</p:attrName>
                                        </p:attrNameLst>
                                      </p:cBhvr>
                                      <p:tavLst>
                                        <p:tav tm="0">
                                          <p:val>
                                            <p:strVal val="#ppt_y-.1"/>
                                          </p:val>
                                        </p:tav>
                                        <p:tav tm="100000">
                                          <p:val>
                                            <p:strVal val="#ppt_y"/>
                                          </p:val>
                                        </p:tav>
                                      </p:tavLst>
                                    </p:anim>
                                  </p:childTnLst>
                                </p:cTn>
                              </p:par>
                              <p:par>
                                <p:cTn id="16" presetID="2" presetClass="entr" presetSubtype="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0-#ppt_h/2"/>
                                          </p:val>
                                        </p:tav>
                                        <p:tav tm="100000">
                                          <p:val>
                                            <p:strVal val="#ppt_y"/>
                                          </p:val>
                                        </p:tav>
                                      </p:tavLst>
                                    </p:anim>
                                  </p:childTnLst>
                                </p:cTn>
                              </p:par>
                              <p:par>
                                <p:cTn id="20" presetID="2" presetClass="entr" presetSubtype="8" fill="hold" grpId="0" nodeType="withEffect">
                                  <p:stCondLst>
                                    <p:cond delay="50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750" fill="hold"/>
                                        <p:tgtEl>
                                          <p:spTgt spid="11"/>
                                        </p:tgtEl>
                                        <p:attrNameLst>
                                          <p:attrName>ppt_x</p:attrName>
                                        </p:attrNameLst>
                                      </p:cBhvr>
                                      <p:tavLst>
                                        <p:tav tm="0">
                                          <p:val>
                                            <p:strVal val="0-#ppt_w/2"/>
                                          </p:val>
                                        </p:tav>
                                        <p:tav tm="100000">
                                          <p:val>
                                            <p:strVal val="#ppt_x"/>
                                          </p:val>
                                        </p:tav>
                                      </p:tavLst>
                                    </p:anim>
                                    <p:anim calcmode="lin" valueType="num">
                                      <p:cBhvr additive="base">
                                        <p:cTn id="23" dur="750" fill="hold"/>
                                        <p:tgtEl>
                                          <p:spTgt spid="11"/>
                                        </p:tgtEl>
                                        <p:attrNameLst>
                                          <p:attrName>ppt_y</p:attrName>
                                        </p:attrNameLst>
                                      </p:cBhvr>
                                      <p:tavLst>
                                        <p:tav tm="0">
                                          <p:val>
                                            <p:strVal val="#ppt_y"/>
                                          </p:val>
                                        </p:tav>
                                        <p:tav tm="100000">
                                          <p:val>
                                            <p:strVal val="#ppt_y"/>
                                          </p:val>
                                        </p:tav>
                                      </p:tavLst>
                                    </p:anim>
                                  </p:childTnLst>
                                </p:cTn>
                              </p:par>
                              <p:par>
                                <p:cTn id="24" presetID="26" presetClass="entr" presetSubtype="0" fill="hold" grpId="0" nodeType="withEffect">
                                  <p:stCondLst>
                                    <p:cond delay="100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80">
                                          <p:stCondLst>
                                            <p:cond delay="0"/>
                                          </p:stCondLst>
                                        </p:cTn>
                                        <p:tgtEl>
                                          <p:spTgt spid="12"/>
                                        </p:tgtEl>
                                      </p:cBhvr>
                                    </p:animEffect>
                                    <p:anim calcmode="lin" valueType="num">
                                      <p:cBhvr>
                                        <p:cTn id="2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2" dur="26">
                                          <p:stCondLst>
                                            <p:cond delay="650"/>
                                          </p:stCondLst>
                                        </p:cTn>
                                        <p:tgtEl>
                                          <p:spTgt spid="12"/>
                                        </p:tgtEl>
                                      </p:cBhvr>
                                      <p:to x="100000" y="60000"/>
                                    </p:animScale>
                                    <p:animScale>
                                      <p:cBhvr>
                                        <p:cTn id="33" dur="166" decel="50000">
                                          <p:stCondLst>
                                            <p:cond delay="676"/>
                                          </p:stCondLst>
                                        </p:cTn>
                                        <p:tgtEl>
                                          <p:spTgt spid="12"/>
                                        </p:tgtEl>
                                      </p:cBhvr>
                                      <p:to x="100000" y="100000"/>
                                    </p:animScale>
                                    <p:animScale>
                                      <p:cBhvr>
                                        <p:cTn id="34" dur="26">
                                          <p:stCondLst>
                                            <p:cond delay="1312"/>
                                          </p:stCondLst>
                                        </p:cTn>
                                        <p:tgtEl>
                                          <p:spTgt spid="12"/>
                                        </p:tgtEl>
                                      </p:cBhvr>
                                      <p:to x="100000" y="80000"/>
                                    </p:animScale>
                                    <p:animScale>
                                      <p:cBhvr>
                                        <p:cTn id="35" dur="166" decel="50000">
                                          <p:stCondLst>
                                            <p:cond delay="1338"/>
                                          </p:stCondLst>
                                        </p:cTn>
                                        <p:tgtEl>
                                          <p:spTgt spid="12"/>
                                        </p:tgtEl>
                                      </p:cBhvr>
                                      <p:to x="100000" y="100000"/>
                                    </p:animScale>
                                    <p:animScale>
                                      <p:cBhvr>
                                        <p:cTn id="36" dur="26">
                                          <p:stCondLst>
                                            <p:cond delay="1642"/>
                                          </p:stCondLst>
                                        </p:cTn>
                                        <p:tgtEl>
                                          <p:spTgt spid="12"/>
                                        </p:tgtEl>
                                      </p:cBhvr>
                                      <p:to x="100000" y="90000"/>
                                    </p:animScale>
                                    <p:animScale>
                                      <p:cBhvr>
                                        <p:cTn id="37" dur="166" decel="50000">
                                          <p:stCondLst>
                                            <p:cond delay="1668"/>
                                          </p:stCondLst>
                                        </p:cTn>
                                        <p:tgtEl>
                                          <p:spTgt spid="12"/>
                                        </p:tgtEl>
                                      </p:cBhvr>
                                      <p:to x="100000" y="100000"/>
                                    </p:animScale>
                                    <p:animScale>
                                      <p:cBhvr>
                                        <p:cTn id="38" dur="26">
                                          <p:stCondLst>
                                            <p:cond delay="1808"/>
                                          </p:stCondLst>
                                        </p:cTn>
                                        <p:tgtEl>
                                          <p:spTgt spid="12"/>
                                        </p:tgtEl>
                                      </p:cBhvr>
                                      <p:to x="100000" y="95000"/>
                                    </p:animScale>
                                    <p:animScale>
                                      <p:cBhvr>
                                        <p:cTn id="39" dur="166" decel="50000">
                                          <p:stCondLst>
                                            <p:cond delay="1834"/>
                                          </p:stCondLst>
                                        </p:cTn>
                                        <p:tgtEl>
                                          <p:spTgt spid="12"/>
                                        </p:tgtEl>
                                      </p:cBhvr>
                                      <p:to x="100000" y="100000"/>
                                    </p:animScale>
                                  </p:childTnLst>
                                </p:cTn>
                              </p:par>
                              <p:par>
                                <p:cTn id="40" presetID="14" presetClass="entr" presetSubtype="10" fill="hold" grpId="0" nodeType="withEffect">
                                  <p:stCondLst>
                                    <p:cond delay="150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1500"/>
                                        <p:tgtEl>
                                          <p:spTgt spid="13"/>
                                        </p:tgtEl>
                                      </p:cBhvr>
                                    </p:animEffect>
                                  </p:childTnLst>
                                </p:cTn>
                              </p:par>
                              <p:par>
                                <p:cTn id="43" presetID="14" presetClass="entr" presetSubtype="10" fill="hold" grpId="0" nodeType="withEffect">
                                  <p:stCondLst>
                                    <p:cond delay="1500"/>
                                  </p:stCondLst>
                                  <p:childTnLst>
                                    <p:set>
                                      <p:cBhvr>
                                        <p:cTn id="44" dur="1" fill="hold">
                                          <p:stCondLst>
                                            <p:cond delay="0"/>
                                          </p:stCondLst>
                                        </p:cTn>
                                        <p:tgtEl>
                                          <p:spTgt spid="15"/>
                                        </p:tgtEl>
                                        <p:attrNameLst>
                                          <p:attrName>style.visibility</p:attrName>
                                        </p:attrNameLst>
                                      </p:cBhvr>
                                      <p:to>
                                        <p:strVal val="visible"/>
                                      </p:to>
                                    </p:set>
                                    <p:animEffect transition="in" filter="randombar(horizontal)">
                                      <p:cBhvr>
                                        <p:cTn id="45"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0" y="5042373"/>
            <a:ext cx="121920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1" y="2774052"/>
            <a:ext cx="12191999" cy="272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0" y="3188982"/>
            <a:ext cx="12191998" cy="67128"/>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1" y="2807981"/>
            <a:ext cx="12191997" cy="253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 y="3217883"/>
            <a:ext cx="12258674" cy="2319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57545" y="684044"/>
            <a:ext cx="12249546" cy="175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449183" y="2801144"/>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0" y="4450898"/>
            <a:ext cx="12192000" cy="311591"/>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0" y="4762489"/>
            <a:ext cx="12258665" cy="26592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2">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7073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 y="3286272"/>
            <a:ext cx="1225867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6737" y="1598084"/>
            <a:ext cx="12191995"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5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41710" y="-213438"/>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32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sp>
        <p:nvSpPr>
          <p:cNvPr id="110" name="Line 49">
            <a:extLst>
              <a:ext uri="{FF2B5EF4-FFF2-40B4-BE49-F238E27FC236}">
                <a16:creationId xmlns:a16="http://schemas.microsoft.com/office/drawing/2014/main" id="{02EBE01E-D56F-4F8C-AD1F-01F3B6BFC1E7}"/>
              </a:ext>
            </a:extLst>
          </p:cNvPr>
          <p:cNvSpPr>
            <a:spLocks noChangeShapeType="1"/>
          </p:cNvSpPr>
          <p:nvPr/>
        </p:nvSpPr>
        <p:spPr bwMode="auto">
          <a:xfrm flipH="1">
            <a:off x="108204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1" name="Line 49">
            <a:extLst>
              <a:ext uri="{FF2B5EF4-FFF2-40B4-BE49-F238E27FC236}">
                <a16:creationId xmlns:a16="http://schemas.microsoft.com/office/drawing/2014/main" id="{B5890AF3-81F7-4E7E-B4E6-9507C1555FDA}"/>
              </a:ext>
            </a:extLst>
          </p:cNvPr>
          <p:cNvSpPr>
            <a:spLocks noChangeShapeType="1"/>
          </p:cNvSpPr>
          <p:nvPr/>
        </p:nvSpPr>
        <p:spPr bwMode="auto">
          <a:xfrm flipH="1">
            <a:off x="11237778" y="2811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42">
            <a:extLst>
              <a:ext uri="{FF2B5EF4-FFF2-40B4-BE49-F238E27FC236}">
                <a16:creationId xmlns:a16="http://schemas.microsoft.com/office/drawing/2014/main" id="{0A68F7E6-2063-407A-B616-D531D59CEBE6}"/>
              </a:ext>
            </a:extLst>
          </p:cNvPr>
          <p:cNvSpPr>
            <a:spLocks noChangeShapeType="1"/>
          </p:cNvSpPr>
          <p:nvPr/>
        </p:nvSpPr>
        <p:spPr bwMode="auto">
          <a:xfrm flipH="1">
            <a:off x="11734800" y="282814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42">
            <a:extLst>
              <a:ext uri="{FF2B5EF4-FFF2-40B4-BE49-F238E27FC236}">
                <a16:creationId xmlns:a16="http://schemas.microsoft.com/office/drawing/2014/main" id="{5B7A2977-7531-4FED-A253-76A0D53BED54}"/>
              </a:ext>
            </a:extLst>
          </p:cNvPr>
          <p:cNvSpPr>
            <a:spLocks noChangeShapeType="1"/>
          </p:cNvSpPr>
          <p:nvPr/>
        </p:nvSpPr>
        <p:spPr bwMode="auto">
          <a:xfrm flipH="1">
            <a:off x="1351689"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42">
            <a:extLst>
              <a:ext uri="{FF2B5EF4-FFF2-40B4-BE49-F238E27FC236}">
                <a16:creationId xmlns:a16="http://schemas.microsoft.com/office/drawing/2014/main" id="{8E5D3763-7C86-4649-8BE8-F0835900D213}"/>
              </a:ext>
            </a:extLst>
          </p:cNvPr>
          <p:cNvSpPr>
            <a:spLocks noChangeShapeType="1"/>
          </p:cNvSpPr>
          <p:nvPr/>
        </p:nvSpPr>
        <p:spPr bwMode="auto">
          <a:xfrm flipH="1">
            <a:off x="950778"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42">
            <a:extLst>
              <a:ext uri="{FF2B5EF4-FFF2-40B4-BE49-F238E27FC236}">
                <a16:creationId xmlns:a16="http://schemas.microsoft.com/office/drawing/2014/main" id="{A29516EA-9438-4A13-BCA0-38D67654084A}"/>
              </a:ext>
            </a:extLst>
          </p:cNvPr>
          <p:cNvSpPr>
            <a:spLocks noChangeShapeType="1"/>
          </p:cNvSpPr>
          <p:nvPr/>
        </p:nvSpPr>
        <p:spPr bwMode="auto">
          <a:xfrm flipH="1">
            <a:off x="504568" y="283730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42">
            <a:extLst>
              <a:ext uri="{FF2B5EF4-FFF2-40B4-BE49-F238E27FC236}">
                <a16:creationId xmlns:a16="http://schemas.microsoft.com/office/drawing/2014/main" id="{37B4765B-184C-421E-8287-F40655A72561}"/>
              </a:ext>
            </a:extLst>
          </p:cNvPr>
          <p:cNvSpPr>
            <a:spLocks noChangeShapeType="1"/>
          </p:cNvSpPr>
          <p:nvPr/>
        </p:nvSpPr>
        <p:spPr bwMode="auto">
          <a:xfrm flipH="1">
            <a:off x="66857" y="28193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Rectangle 120">
            <a:extLst>
              <a:ext uri="{FF2B5EF4-FFF2-40B4-BE49-F238E27FC236}">
                <a16:creationId xmlns:a16="http://schemas.microsoft.com/office/drawing/2014/main" id="{A3EC45CE-9E22-4F48-8A66-F07836A56027}"/>
              </a:ext>
            </a:extLst>
          </p:cNvPr>
          <p:cNvSpPr/>
          <p:nvPr/>
        </p:nvSpPr>
        <p:spPr>
          <a:xfrm>
            <a:off x="10972800" y="207612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FDA5326E-B8A9-46E7-AF90-87711F4EDD51}"/>
              </a:ext>
            </a:extLst>
          </p:cNvPr>
          <p:cNvSpPr/>
          <p:nvPr/>
        </p:nvSpPr>
        <p:spPr>
          <a:xfrm>
            <a:off x="-674259" y="208539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A29D2A63-F3D0-4489-A2FF-759D2DFD77CE}"/>
              </a:ext>
            </a:extLst>
          </p:cNvPr>
          <p:cNvSpPr/>
          <p:nvPr/>
        </p:nvSpPr>
        <p:spPr>
          <a:xfrm>
            <a:off x="-636369" y="372428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B1A02BF0-CC08-4364-97E1-EF862AE92D8D}"/>
              </a:ext>
            </a:extLst>
          </p:cNvPr>
          <p:cNvSpPr/>
          <p:nvPr/>
        </p:nvSpPr>
        <p:spPr>
          <a:xfrm>
            <a:off x="11046780" y="3735661"/>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Line 54">
            <a:extLst>
              <a:ext uri="{FF2B5EF4-FFF2-40B4-BE49-F238E27FC236}">
                <a16:creationId xmlns:a16="http://schemas.microsoft.com/office/drawing/2014/main" id="{861B9AF5-636A-43DF-8D03-7B63C9AC329B}"/>
              </a:ext>
            </a:extLst>
          </p:cNvPr>
          <p:cNvSpPr>
            <a:spLocks noChangeShapeType="1"/>
          </p:cNvSpPr>
          <p:nvPr/>
        </p:nvSpPr>
        <p:spPr bwMode="auto">
          <a:xfrm>
            <a:off x="1351689"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54">
            <a:extLst>
              <a:ext uri="{FF2B5EF4-FFF2-40B4-BE49-F238E27FC236}">
                <a16:creationId xmlns:a16="http://schemas.microsoft.com/office/drawing/2014/main" id="{6F0A545F-6368-4443-B58D-4322A012C6B3}"/>
              </a:ext>
            </a:extLst>
          </p:cNvPr>
          <p:cNvSpPr>
            <a:spLocks noChangeShapeType="1"/>
          </p:cNvSpPr>
          <p:nvPr/>
        </p:nvSpPr>
        <p:spPr bwMode="auto">
          <a:xfrm>
            <a:off x="950778" y="4457065"/>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54">
            <a:extLst>
              <a:ext uri="{FF2B5EF4-FFF2-40B4-BE49-F238E27FC236}">
                <a16:creationId xmlns:a16="http://schemas.microsoft.com/office/drawing/2014/main" id="{1CE587B5-7FD3-4590-954C-DC8B66A5C1E1}"/>
              </a:ext>
            </a:extLst>
          </p:cNvPr>
          <p:cNvSpPr>
            <a:spLocks noChangeShapeType="1"/>
          </p:cNvSpPr>
          <p:nvPr/>
        </p:nvSpPr>
        <p:spPr bwMode="auto">
          <a:xfrm>
            <a:off x="523361" y="4457689"/>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dirty="0"/>
          </a:p>
        </p:txBody>
      </p:sp>
      <p:sp>
        <p:nvSpPr>
          <p:cNvPr id="140" name="Line 54">
            <a:extLst>
              <a:ext uri="{FF2B5EF4-FFF2-40B4-BE49-F238E27FC236}">
                <a16:creationId xmlns:a16="http://schemas.microsoft.com/office/drawing/2014/main" id="{47BF8446-A144-419C-AF6C-08CC20578CB6}"/>
              </a:ext>
            </a:extLst>
          </p:cNvPr>
          <p:cNvSpPr>
            <a:spLocks noChangeShapeType="1"/>
          </p:cNvSpPr>
          <p:nvPr/>
        </p:nvSpPr>
        <p:spPr bwMode="auto">
          <a:xfrm>
            <a:off x="10972800"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54">
            <a:extLst>
              <a:ext uri="{FF2B5EF4-FFF2-40B4-BE49-F238E27FC236}">
                <a16:creationId xmlns:a16="http://schemas.microsoft.com/office/drawing/2014/main" id="{3CECB9E0-D0B3-47E0-B05E-2B07EC3ED249}"/>
              </a:ext>
            </a:extLst>
          </p:cNvPr>
          <p:cNvSpPr>
            <a:spLocks noChangeShapeType="1"/>
          </p:cNvSpPr>
          <p:nvPr/>
        </p:nvSpPr>
        <p:spPr bwMode="auto">
          <a:xfrm>
            <a:off x="11407506" y="447102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54">
            <a:extLst>
              <a:ext uri="{FF2B5EF4-FFF2-40B4-BE49-F238E27FC236}">
                <a16:creationId xmlns:a16="http://schemas.microsoft.com/office/drawing/2014/main" id="{894DCA45-F0EA-4F24-86AF-2755CD462858}"/>
              </a:ext>
            </a:extLst>
          </p:cNvPr>
          <p:cNvSpPr>
            <a:spLocks noChangeShapeType="1"/>
          </p:cNvSpPr>
          <p:nvPr/>
        </p:nvSpPr>
        <p:spPr bwMode="auto">
          <a:xfrm>
            <a:off x="11858625" y="445089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Line 17">
            <a:extLst>
              <a:ext uri="{FF2B5EF4-FFF2-40B4-BE49-F238E27FC236}">
                <a16:creationId xmlns:a16="http://schemas.microsoft.com/office/drawing/2014/main" id="{0CB9DC26-50DD-4297-BA38-3E6A4001381A}"/>
              </a:ext>
            </a:extLst>
          </p:cNvPr>
          <p:cNvSpPr>
            <a:spLocks noChangeShapeType="1"/>
          </p:cNvSpPr>
          <p:nvPr/>
        </p:nvSpPr>
        <p:spPr bwMode="auto">
          <a:xfrm>
            <a:off x="1229123" y="678962"/>
            <a:ext cx="9127" cy="54023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Line 17">
            <a:extLst>
              <a:ext uri="{FF2B5EF4-FFF2-40B4-BE49-F238E27FC236}">
                <a16:creationId xmlns:a16="http://schemas.microsoft.com/office/drawing/2014/main" id="{9AD02ACA-A3FB-4C54-8985-84DB762117DB}"/>
              </a:ext>
            </a:extLst>
          </p:cNvPr>
          <p:cNvSpPr>
            <a:spLocks noChangeShapeType="1"/>
          </p:cNvSpPr>
          <p:nvPr/>
        </p:nvSpPr>
        <p:spPr bwMode="auto">
          <a:xfrm flipH="1">
            <a:off x="717010" y="651857"/>
            <a:ext cx="9127" cy="5749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7" name="Line 17">
            <a:extLst>
              <a:ext uri="{FF2B5EF4-FFF2-40B4-BE49-F238E27FC236}">
                <a16:creationId xmlns:a16="http://schemas.microsoft.com/office/drawing/2014/main" id="{DE4C753D-B067-4EA6-A71D-5F5904253C7B}"/>
              </a:ext>
            </a:extLst>
          </p:cNvPr>
          <p:cNvSpPr>
            <a:spLocks noChangeShapeType="1"/>
          </p:cNvSpPr>
          <p:nvPr/>
        </p:nvSpPr>
        <p:spPr bwMode="auto">
          <a:xfrm>
            <a:off x="149748" y="682144"/>
            <a:ext cx="19267" cy="51776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8" name="Line 30">
            <a:extLst>
              <a:ext uri="{FF2B5EF4-FFF2-40B4-BE49-F238E27FC236}">
                <a16:creationId xmlns:a16="http://schemas.microsoft.com/office/drawing/2014/main" id="{C3C043B2-46FA-49DC-893B-367680E292B8}"/>
              </a:ext>
            </a:extLst>
          </p:cNvPr>
          <p:cNvSpPr>
            <a:spLocks noChangeShapeType="1"/>
          </p:cNvSpPr>
          <p:nvPr/>
        </p:nvSpPr>
        <p:spPr bwMode="auto">
          <a:xfrm flipH="1">
            <a:off x="10836925" y="697973"/>
            <a:ext cx="12803" cy="517293"/>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30">
            <a:extLst>
              <a:ext uri="{FF2B5EF4-FFF2-40B4-BE49-F238E27FC236}">
                <a16:creationId xmlns:a16="http://schemas.microsoft.com/office/drawing/2014/main" id="{4B2BF2AF-F5B7-4414-8AA4-FFB69A9178CE}"/>
              </a:ext>
            </a:extLst>
          </p:cNvPr>
          <p:cNvSpPr>
            <a:spLocks noChangeShapeType="1"/>
          </p:cNvSpPr>
          <p:nvPr/>
        </p:nvSpPr>
        <p:spPr bwMode="auto">
          <a:xfrm>
            <a:off x="11429524" y="668299"/>
            <a:ext cx="6080" cy="5509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30">
            <a:extLst>
              <a:ext uri="{FF2B5EF4-FFF2-40B4-BE49-F238E27FC236}">
                <a16:creationId xmlns:a16="http://schemas.microsoft.com/office/drawing/2014/main" id="{7A34DCC7-3D5D-4F3A-975D-99A142079AC5}"/>
              </a:ext>
            </a:extLst>
          </p:cNvPr>
          <p:cNvSpPr>
            <a:spLocks noChangeShapeType="1"/>
          </p:cNvSpPr>
          <p:nvPr/>
        </p:nvSpPr>
        <p:spPr bwMode="auto">
          <a:xfrm flipH="1">
            <a:off x="11987121" y="669679"/>
            <a:ext cx="6080" cy="54558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6281" y="2593703"/>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2">
            <a:extLst>
              <a:ext uri="{FF2B5EF4-FFF2-40B4-BE49-F238E27FC236}">
                <a16:creationId xmlns:a16="http://schemas.microsoft.com/office/drawing/2014/main" id="{08B9649D-1E10-492B-B358-B43ECA774706}"/>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8769246" y="-131006"/>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627899" y="2257272"/>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07093" y="2999792"/>
            <a:ext cx="1768932" cy="1425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54 0.00324 L -0.06054 0.00347 C -0.09726 -0.00162 -0.0638 0.00255 -0.15078 0.00255 C -0.17708 0.00255 -0.20338 0.00209 -0.22968 0.00185 C -0.24961 0.0007 -0.23971 0.00116 -0.25911 0.0007 C -0.26823 0.0007 -0.27747 0.0007 -0.28659 0.00093 C -0.28854 0.00116 -0.29036 0.00139 -0.29231 0.00139 C -0.29765 0.00185 -0.30312 0.00209 -0.30846 0.00255 C -0.3164 0.00278 -0.32435 0.00301 -0.33216 0.00324 C -0.33698 0.00347 -0.34166 0.00371 -0.34648 0.00371 C -0.34896 0.00394 -0.35156 0.00417 -0.35403 0.0044 L -0.38437 0.00579 C -0.39961 0.00648 -0.3901 0.00602 -0.41289 0.00718 C -0.4237 0.00672 -0.4233 0.00834 -0.4233 0.00625 " pathEditMode="relative" rAng="0" ptsTypes="AAAAAAAAAAAAAA">
                                      <p:cBhvr>
                                        <p:cTn id="6" dur="7000" fill="hold"/>
                                        <p:tgtEl>
                                          <p:spTgt spid="115"/>
                                        </p:tgtEl>
                                        <p:attrNameLst>
                                          <p:attrName>ppt_x</p:attrName>
                                          <p:attrName>ppt_y</p:attrName>
                                        </p:attrNameLst>
                                      </p:cBhvr>
                                      <p:rCtr x="-18151" y="69"/>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6315 0.025 L 0.06315 0.02523 L 0.13229 0.025 " pathEditMode="relative" rAng="0" ptsTypes="AAA">
                                      <p:cBhvr>
                                        <p:cTn id="12" dur="7000" fill="hold"/>
                                        <p:tgtEl>
                                          <p:spTgt spid="133"/>
                                        </p:tgtEl>
                                        <p:attrNameLst>
                                          <p:attrName>ppt_x</p:attrName>
                                          <p:attrName>ppt_y</p:attrName>
                                        </p:attrNameLst>
                                      </p:cBhvr>
                                      <p:rCtr x="3451" y="0"/>
                                    </p:animMotion>
                                  </p:childTnLst>
                                </p:cTn>
                              </p:par>
                              <p:par>
                                <p:cTn id="13" presetID="0" presetClass="path" presetSubtype="0" accel="50000" decel="50000" fill="hold" nodeType="withEffect">
                                  <p:stCondLst>
                                    <p:cond delay="0"/>
                                  </p:stCondLst>
                                  <p:childTnLst>
                                    <p:animMotion origin="layout" path="M 0.07292 -0.02662 L 0.07292 -0.02639 C 0.12097 -0.03102 0.09454 -0.02916 0.1849 -0.02662 C 0.19284 -0.02639 0.20079 -0.02523 0.2086 -0.025 C 0.22006 -0.02453 0.23138 -0.025 0.24284 -0.025 L 0.24284 -0.02477 L 0.29219 -0.02153 C 0.29727 -0.02106 0.30235 -0.01967 0.30743 -0.01967 C 0.33529 -0.01967 0.39102 -0.02153 0.39102 -0.02129 " pathEditMode="relative" rAng="0" ptsTypes="AAAAAAAAA">
                                      <p:cBhvr>
                                        <p:cTn id="14" dur="7000" fill="hold"/>
                                        <p:tgtEl>
                                          <p:spTgt spid="158"/>
                                        </p:tgtEl>
                                        <p:attrNameLst>
                                          <p:attrName>ppt_x</p:attrName>
                                          <p:attrName>ppt_y</p:attrName>
                                        </p:attrNameLst>
                                      </p:cBhvr>
                                      <p:rCtr x="15898" y="208"/>
                                    </p:animMotion>
                                  </p:childTnLst>
                                </p:cTn>
                              </p:par>
                              <p:par>
                                <p:cTn id="15"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6" dur="7000" fill="hold"/>
                                        <p:tgtEl>
                                          <p:spTgt spid="163"/>
                                        </p:tgtEl>
                                        <p:attrNameLst>
                                          <p:attrName>ppt_x</p:attrName>
                                          <p:attrName>ppt_y</p:attrName>
                                        </p:attrNameLst>
                                      </p:cBhvr>
                                      <p:rCtr x="-8594" y="69"/>
                                    </p:animMotion>
                                  </p:childTnLst>
                                </p:cTn>
                              </p:par>
                              <p:par>
                                <p:cTn id="17" presetID="0" presetClass="path" presetSubtype="0" accel="50000" decel="50000" fill="hold" nodeType="withEffect">
                                  <p:stCondLst>
                                    <p:cond delay="0"/>
                                  </p:stCondLst>
                                  <p:childTnLst>
                                    <p:animMotion origin="layout" path="M 0.11198 0.02338 L 0.11198 0.02384 C 0.15221 0.05 0.12344 0.03472 0.19883 0.03056 C 0.20482 0.02755 0.21172 0.02338 0.21758 0.02338 C 0.23737 0.02338 0.25703 0.02546 0.27669 0.02685 C 0.28047 0.02801 0.28411 0.02894 0.28789 0.03056 C 0.28945 0.03171 0.29114 0.03334 0.29271 0.03472 C 0.29414 0.03588 0.297 0.03843 0.297 0.03912 " pathEditMode="relative" rAng="0" ptsTypes="AAAAAAAA">
                                      <p:cBhvr>
                                        <p:cTn id="18" dur="7000" fill="hold"/>
                                        <p:tgtEl>
                                          <p:spTgt spid="161"/>
                                        </p:tgtEl>
                                        <p:attrNameLst>
                                          <p:attrName>ppt_x</p:attrName>
                                          <p:attrName>ppt_y</p:attrName>
                                        </p:attrNameLst>
                                      </p:cBhvr>
                                      <p:rCtr x="9245" y="787"/>
                                    </p:animMotion>
                                  </p:childTnLst>
                                </p:cTn>
                              </p:par>
                              <p:par>
                                <p:cTn id="19"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05247 -0.00926 L 0.05247 -0.00902 L 0.12161 -0.00926 " pathEditMode="relative" rAng="0" ptsTypes="AAA">
                                      <p:cBhvr>
                                        <p:cTn id="26" dur="7000" fill="hold"/>
                                        <p:tgtEl>
                                          <p:spTgt spid="164"/>
                                        </p:tgtEl>
                                        <p:attrNameLst>
                                          <p:attrName>ppt_x</p:attrName>
                                          <p:attrName>ppt_y</p:attrName>
                                        </p:attrNameLst>
                                      </p:cBhvr>
                                      <p:rCtr x="3451" y="0"/>
                                    </p:animMotion>
                                  </p:childTnLst>
                                </p:cTn>
                              </p:par>
                              <p:par>
                                <p:cTn id="27"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8" dur="7000" fill="hold"/>
                                        <p:tgtEl>
                                          <p:spTgt spid="113"/>
                                        </p:tgtEl>
                                        <p:attrNameLst>
                                          <p:attrName>ppt_x</p:attrName>
                                          <p:attrName>ppt_y</p:attrName>
                                        </p:attrNameLst>
                                      </p:cBhvr>
                                      <p:rCtr x="-24206" y="463"/>
                                    </p:animMotion>
                                  </p:childTnLst>
                                </p:cTn>
                              </p:par>
                              <p:par>
                                <p:cTn id="29"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30" dur="7000" fill="hold"/>
                                        <p:tgtEl>
                                          <p:spTgt spid="109"/>
                                        </p:tgtEl>
                                        <p:attrNameLst>
                                          <p:attrName>ppt_x</p:attrName>
                                          <p:attrName>ppt_y</p:attrName>
                                        </p:attrNameLst>
                                      </p:cBhvr>
                                      <p:rCtr x="19336"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20630-1375-40ED-B46E-D42ACC2BD0FF}"/>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EBFADE6B-F0FE-48B3-AE6C-26E47BAC6F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1ED9B13C-3C65-478D-9D80-EC6180C91E7B}"/>
              </a:ext>
            </a:extLst>
          </p:cNvPr>
          <p:cNvSpPr/>
          <p:nvPr/>
        </p:nvSpPr>
        <p:spPr>
          <a:xfrm>
            <a:off x="1888635" y="1746718"/>
            <a:ext cx="7920383" cy="1938992"/>
          </a:xfrm>
          <a:prstGeom prst="rect">
            <a:avLst/>
          </a:prstGeom>
          <a:noFill/>
        </p:spPr>
        <p:txBody>
          <a:bodyPr wrap="square" lIns="91440" tIns="45720" rIns="91440" bIns="45720">
            <a:spAutoFit/>
          </a:bodyPr>
          <a:lstStyle/>
          <a:p>
            <a:pPr algn="ct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Đàm</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thoại</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giảng</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giải</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trích</a:t>
            </a:r>
            <a:r>
              <a:rPr lang="en-US" sz="6000" b="1"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6000" b="1" dirty="0" err="1">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dẫn</a:t>
            </a:r>
            <a:endParaRPr lang="en-US" sz="5400" b="1" cap="none" spc="0" dirty="0">
              <a:ln w="13462">
                <a:solidFill>
                  <a:schemeClr val="bg1"/>
                </a:solidFill>
                <a:prstDash val="solid"/>
              </a:ln>
              <a:solidFill>
                <a:srgbClr val="ED085B"/>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D5A90D6-3AF8-435E-8F51-001CF3866F5B}"/>
              </a:ext>
            </a:extLst>
          </p:cNvPr>
          <p:cNvSpPr txBox="1"/>
          <p:nvPr/>
        </p:nvSpPr>
        <p:spPr>
          <a:xfrm>
            <a:off x="2901820" y="3583903"/>
            <a:ext cx="5907400" cy="954107"/>
          </a:xfrm>
          <a:prstGeom prst="rect">
            <a:avLst/>
          </a:prstGeom>
          <a:noFill/>
        </p:spPr>
        <p:txBody>
          <a:bodyPr wrap="square" rtlCol="0">
            <a:spAutoFit/>
          </a:bodyPr>
          <a:lstStyle/>
          <a:p>
            <a:pPr algn="ct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Cô</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vừa</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đọc</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xong</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bài</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thơ</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gì</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Bài</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thơ</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của</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tác</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giả</a:t>
            </a:r>
            <a:r>
              <a:rPr lang="en-US" sz="2800" b="1" dirty="0">
                <a:solidFill>
                  <a:srgbClr val="706E57"/>
                </a:solidFill>
                <a:latin typeface="Times New Roman" panose="02020603050405020304" pitchFamily="18" charset="0"/>
                <a:cs typeface="Times New Roman" panose="02020603050405020304" pitchFamily="18" charset="0"/>
              </a:rPr>
              <a:t> </a:t>
            </a:r>
            <a:r>
              <a:rPr lang="en-US" sz="2800" b="1" dirty="0" err="1">
                <a:solidFill>
                  <a:srgbClr val="706E57"/>
                </a:solidFill>
                <a:latin typeface="Times New Roman" panose="02020603050405020304" pitchFamily="18" charset="0"/>
                <a:cs typeface="Times New Roman" panose="02020603050405020304" pitchFamily="18" charset="0"/>
              </a:rPr>
              <a:t>nào</a:t>
            </a:r>
            <a:r>
              <a:rPr lang="en-US" sz="2800" b="1" dirty="0">
                <a:solidFill>
                  <a:srgbClr val="706E57"/>
                </a:solidFill>
                <a:latin typeface="Times New Roman" panose="02020603050405020304" pitchFamily="18" charset="0"/>
                <a:cs typeface="Times New Roman" panose="02020603050405020304" pitchFamily="18" charset="0"/>
              </a:rPr>
              <a:t>?</a:t>
            </a:r>
            <a:endParaRPr lang="en-SG" sz="2800" b="1" dirty="0">
              <a:solidFill>
                <a:srgbClr val="706E57"/>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535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47792-6943-44A9-8C8B-FA40B9DD99F9}"/>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485BB690-B7E9-42CF-8144-7462AE7632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pic>
        <p:nvPicPr>
          <p:cNvPr id="15" name="Picture 2">
            <a:extLst>
              <a:ext uri="{FF2B5EF4-FFF2-40B4-BE49-F238E27FC236}">
                <a16:creationId xmlns:a16="http://schemas.microsoft.com/office/drawing/2014/main" id="{5557B979-3744-4D61-94F0-5CC71D613AB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417320" y="2084832"/>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AF59AE7-FE8B-4740-BA0C-14C3467F158F}"/>
              </a:ext>
            </a:extLst>
          </p:cNvPr>
          <p:cNvSpPr txBox="1"/>
          <p:nvPr/>
        </p:nvSpPr>
        <p:spPr>
          <a:xfrm>
            <a:off x="681663" y="504027"/>
            <a:ext cx="6199632" cy="707886"/>
          </a:xfrm>
          <a:prstGeom prst="rect">
            <a:avLst/>
          </a:prstGeom>
          <a:noFill/>
        </p:spPr>
        <p:txBody>
          <a:bodyPr wrap="square" rtlCol="0">
            <a:spAutoFit/>
          </a:bodyPr>
          <a:lstStyle/>
          <a:p>
            <a:r>
              <a:rPr lang="en-US" sz="4000" dirty="0" err="1">
                <a:solidFill>
                  <a:srgbClr val="FF0000"/>
                </a:solidFill>
                <a:latin typeface="Times New Roman" panose="02020603050405020304" pitchFamily="18" charset="0"/>
                <a:cs typeface="Times New Roman" panose="02020603050405020304" pitchFamily="18" charset="0"/>
              </a:rPr>
              <a:t>Bài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thơ</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nói</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về</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điều</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gì</a:t>
            </a:r>
            <a:r>
              <a:rPr lang="en-US" sz="4000" dirty="0">
                <a:solidFill>
                  <a:srgbClr val="FF0000"/>
                </a:solidFill>
                <a:latin typeface="Times New Roman" panose="02020603050405020304" pitchFamily="18" charset="0"/>
                <a:cs typeface="Times New Roman" panose="02020603050405020304" pitchFamily="18" charset="0"/>
              </a:rPr>
              <a:t>? </a:t>
            </a:r>
          </a:p>
        </p:txBody>
      </p:sp>
      <p:sp>
        <p:nvSpPr>
          <p:cNvPr id="9" name="TextBox 8">
            <a:extLst>
              <a:ext uri="{FF2B5EF4-FFF2-40B4-BE49-F238E27FC236}">
                <a16:creationId xmlns:a16="http://schemas.microsoft.com/office/drawing/2014/main" id="{6816052D-FFAE-44F7-9A92-EC40E74D6AB3}"/>
              </a:ext>
            </a:extLst>
          </p:cNvPr>
          <p:cNvSpPr txBox="1"/>
          <p:nvPr/>
        </p:nvSpPr>
        <p:spPr>
          <a:xfrm>
            <a:off x="605463" y="1211913"/>
            <a:ext cx="10035758" cy="707886"/>
          </a:xfrm>
          <a:prstGeom prst="rect">
            <a:avLst/>
          </a:prstGeom>
          <a:noFill/>
        </p:spPr>
        <p:txBody>
          <a:bodyPr wrap="square" rtlCol="0">
            <a:spAutoFit/>
          </a:bodyPr>
          <a:lstStyle/>
          <a:p>
            <a:r>
              <a:rPr lang="en-US" sz="4000" dirty="0" err="1">
                <a:solidFill>
                  <a:srgbClr val="FF0000"/>
                </a:solidFill>
                <a:effectLst/>
                <a:latin typeface="Times New Roman" panose="02020603050405020304" pitchFamily="18" charset="0"/>
                <a:ea typeface="Calibri" panose="020F0502020204030204" pitchFamily="34" charset="0"/>
              </a:rPr>
              <a:t>Chiếc</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cầu</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mới</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được</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xây</a:t>
            </a:r>
            <a:r>
              <a:rPr lang="en-US" sz="4000" dirty="0">
                <a:solidFill>
                  <a:srgbClr val="FF0000"/>
                </a:solidFill>
                <a:effectLst/>
                <a:latin typeface="Times New Roman" panose="02020603050405020304" pitchFamily="18" charset="0"/>
                <a:ea typeface="Calibri" panose="020F0502020204030204" pitchFamily="34" charset="0"/>
              </a:rPr>
              <a:t> </a:t>
            </a:r>
            <a:r>
              <a:rPr lang="en-US" sz="4000" dirty="0" err="1">
                <a:solidFill>
                  <a:srgbClr val="FF0000"/>
                </a:solidFill>
                <a:effectLst/>
                <a:latin typeface="Times New Roman" panose="02020603050405020304" pitchFamily="18" charset="0"/>
                <a:ea typeface="Calibri" panose="020F0502020204030204" pitchFamily="34" charset="0"/>
              </a:rPr>
              <a:t>dựng</a:t>
            </a:r>
            <a:r>
              <a:rPr lang="en-US" sz="4000" dirty="0">
                <a:solidFill>
                  <a:srgbClr val="FF0000"/>
                </a:solidFill>
                <a:effectLst/>
                <a:latin typeface="Times New Roman" panose="02020603050405020304" pitchFamily="18" charset="0"/>
                <a:ea typeface="Calibri" panose="020F0502020204030204" pitchFamily="34" charset="0"/>
              </a:rPr>
              <a:t> ở </a:t>
            </a:r>
            <a:r>
              <a:rPr lang="en-US" sz="4000" dirty="0" err="1">
                <a:solidFill>
                  <a:srgbClr val="FF0000"/>
                </a:solidFill>
                <a:effectLst/>
                <a:latin typeface="Times New Roman" panose="02020603050405020304" pitchFamily="18" charset="0"/>
                <a:ea typeface="Calibri" panose="020F0502020204030204" pitchFamily="34" charset="0"/>
              </a:rPr>
              <a:t>đâu</a:t>
            </a:r>
            <a:r>
              <a:rPr lang="en-US" sz="4000" dirty="0">
                <a:solidFill>
                  <a:srgbClr val="FF0000"/>
                </a:solidFill>
                <a:effectLst/>
                <a:latin typeface="Times New Roman" panose="02020603050405020304" pitchFamily="18" charset="0"/>
                <a:ea typeface="Calibri" panose="020F0502020204030204" pitchFamily="34" charset="0"/>
              </a:rPr>
              <a:t>?</a:t>
            </a:r>
            <a:endParaRPr lang="en-US" sz="4000" dirty="0">
              <a:solidFill>
                <a:srgbClr val="FF0000"/>
              </a:solidFill>
            </a:endParaRPr>
          </a:p>
        </p:txBody>
      </p:sp>
    </p:spTree>
    <p:extLst>
      <p:ext uri="{BB962C8B-B14F-4D97-AF65-F5344CB8AC3E}">
        <p14:creationId xmlns:p14="http://schemas.microsoft.com/office/powerpoint/2010/main" val="19466111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53" presetClass="entr" presetSubtype="16"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nodeType="clickEffect">
                                  <p:stCondLst>
                                    <p:cond delay="0"/>
                                  </p:stCondLst>
                                  <p:childTnLst>
                                    <p:animEffect transition="out" filter="barn(inVertical)">
                                      <p:cBhvr>
                                        <p:cTn id="16" dur="500"/>
                                        <p:tgtEl>
                                          <p:spTgt spid="15"/>
                                        </p:tgtEl>
                                      </p:cBhvr>
                                    </p:animEffect>
                                    <p:set>
                                      <p:cBhvr>
                                        <p:cTn id="1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9424C-86DA-47D4-91C2-BB2DA7EBEE0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6BC532E-C20F-45ED-8CC0-45FDFC84BDCB}"/>
              </a:ext>
            </a:extLst>
          </p:cNvPr>
          <p:cNvSpPr>
            <a:spLocks noGrp="1"/>
          </p:cNvSpPr>
          <p:nvPr>
            <p:ph idx="1"/>
          </p:nvPr>
        </p:nvSpPr>
        <p:spPr/>
        <p:txBody>
          <a:bodyPr/>
          <a:lstStyle/>
          <a:p>
            <a:endParaRPr lang="en-US" dirty="0"/>
          </a:p>
        </p:txBody>
      </p:sp>
      <p:pic>
        <p:nvPicPr>
          <p:cNvPr id="5" name="Content Placeholder 4">
            <a:extLst>
              <a:ext uri="{FF2B5EF4-FFF2-40B4-BE49-F238E27FC236}">
                <a16:creationId xmlns:a16="http://schemas.microsoft.com/office/drawing/2014/main" id="{44F0492E-D2C1-4660-BBEB-AF437FBC50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6" name="Picture 2">
            <a:extLst>
              <a:ext uri="{FF2B5EF4-FFF2-40B4-BE49-F238E27FC236}">
                <a16:creationId xmlns:a16="http://schemas.microsoft.com/office/drawing/2014/main" id="{C1F5597A-94D5-4812-9FBF-7876CB7EEBF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000" r="95833"/>
                    </a14:imgEffect>
                  </a14:imgLayer>
                </a14:imgProps>
              </a:ext>
              <a:ext uri="{28A0092B-C50C-407E-A947-70E740481C1C}">
                <a14:useLocalDpi xmlns:a14="http://schemas.microsoft.com/office/drawing/2010/main" val="0"/>
              </a:ext>
            </a:extLst>
          </a:blip>
          <a:srcRect/>
          <a:stretch>
            <a:fillRect/>
          </a:stretch>
        </p:blipFill>
        <p:spPr bwMode="auto">
          <a:xfrm>
            <a:off x="-1395549" y="1986861"/>
            <a:ext cx="1597152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B2476C-BD17-4593-8485-80788B62E8AE}"/>
              </a:ext>
            </a:extLst>
          </p:cNvPr>
          <p:cNvSpPr txBox="1"/>
          <p:nvPr/>
        </p:nvSpPr>
        <p:spPr>
          <a:xfrm>
            <a:off x="530679" y="638282"/>
            <a:ext cx="8180614" cy="1446550"/>
          </a:xfrm>
          <a:prstGeom prst="rect">
            <a:avLst/>
          </a:prstGeom>
          <a:noFill/>
        </p:spPr>
        <p:txBody>
          <a:bodyPr wrap="square">
            <a:spAutoFit/>
          </a:bodyPr>
          <a:lstStyle/>
          <a:p>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endParaRPr lang="en-US" sz="4400" dirty="0"/>
          </a:p>
        </p:txBody>
      </p:sp>
    </p:spTree>
    <p:extLst>
      <p:ext uri="{BB962C8B-B14F-4D97-AF65-F5344CB8AC3E}">
        <p14:creationId xmlns:p14="http://schemas.microsoft.com/office/powerpoint/2010/main" val="2610900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57165" y="5042373"/>
            <a:ext cx="12661751"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a:off x="-78182" y="2771776"/>
            <a:ext cx="12618093" cy="2032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78182" y="3207655"/>
            <a:ext cx="12383124" cy="4685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56718" y="2775472"/>
            <a:ext cx="12618092" cy="675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a:off x="-59402" y="3234908"/>
            <a:ext cx="12482769" cy="2251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a:off x="-257165" y="693715"/>
            <a:ext cx="12515837" cy="31315"/>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68657" y="4440889"/>
            <a:ext cx="12384455" cy="337688"/>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79515" y="4768686"/>
            <a:ext cx="12404861" cy="317973"/>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7165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52650" y="44478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717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80670" y="448255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flipH="1">
            <a:off x="7915284" y="4466858"/>
            <a:ext cx="1" cy="330769"/>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52324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2945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4613" y="447675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38725"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05575"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5057"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78182" y="1219200"/>
            <a:ext cx="1229238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6685040" y="5905500"/>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819042" y="58070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C9D9BA7-1294-417D-BA87-04261180B18F}"/>
              </a:ext>
            </a:extLst>
          </p:cNvPr>
          <p:cNvSpPr/>
          <p:nvPr/>
        </p:nvSpPr>
        <p:spPr>
          <a:xfrm>
            <a:off x="-68657" y="3315386"/>
            <a:ext cx="12292380"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7765" y="1608316"/>
            <a:ext cx="12322707" cy="1115870"/>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777647" y="2174866"/>
            <a:ext cx="1777647" cy="17994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27030" y="5341257"/>
            <a:ext cx="4389558" cy="1446550"/>
          </a:xfrm>
          <a:prstGeom prst="rect">
            <a:avLst/>
          </a:prstGeom>
          <a:noFill/>
        </p:spPr>
        <p:txBody>
          <a:bodyPr wrap="square" rtlCol="0">
            <a:spAutoFit/>
          </a:bodyPr>
          <a:lstStyle/>
          <a:p>
            <a:r>
              <a:rPr lang="vi-VN" sz="4400" b="1" dirty="0">
                <a:solidFill>
                  <a:srgbClr val="002060"/>
                </a:solidFill>
                <a:latin typeface="Times New Roman" panose="02020603050405020304" pitchFamily="18" charset="0"/>
                <a:cs typeface="Times New Roman" panose="02020603050405020304" pitchFamily="18" charset="0"/>
              </a:rPr>
              <a:t>Nhân dân đi bên</a:t>
            </a:r>
            <a:br>
              <a:rPr lang="vi-VN" sz="4400" b="1" dirty="0">
                <a:solidFill>
                  <a:srgbClr val="002060"/>
                </a:solidFill>
                <a:latin typeface="Times New Roman" panose="02020603050405020304" pitchFamily="18" charset="0"/>
                <a:cs typeface="Times New Roman" panose="02020603050405020304" pitchFamily="18" charset="0"/>
              </a:rPr>
            </a:br>
            <a:r>
              <a:rPr lang="vi-VN" sz="4400" b="1" dirty="0">
                <a:solidFill>
                  <a:srgbClr val="002060"/>
                </a:solidFill>
                <a:latin typeface="Times New Roman" panose="02020603050405020304" pitchFamily="18" charset="0"/>
                <a:cs typeface="Times New Roman" panose="02020603050405020304" pitchFamily="18" charset="0"/>
              </a:rPr>
              <a:t>Tàu xe chạy giữa</a:t>
            </a:r>
            <a:endParaRPr lang="en-US" sz="4400" dirty="0">
              <a:solidFill>
                <a:schemeClr val="accent2">
                  <a:lumMod val="50000"/>
                </a:schemeClr>
              </a:solidFill>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033594" y="2477186"/>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49860" y="3228976"/>
            <a:ext cx="1768932" cy="1425393"/>
          </a:xfrm>
          <a:prstGeom prst="rect">
            <a:avLst/>
          </a:prstGeom>
          <a:noFill/>
          <a:extLst>
            <a:ext uri="{909E8E84-426E-40DD-AFC4-6F175D3DCCD1}">
              <a14:hiddenFill xmlns:a14="http://schemas.microsoft.com/office/drawing/2010/main">
                <a:solidFill>
                  <a:srgbClr val="FFFFFF"/>
                </a:solidFill>
              </a14:hiddenFill>
            </a:ext>
          </a:extLst>
        </p:spPr>
      </p:pic>
      <p:sp>
        <p:nvSpPr>
          <p:cNvPr id="102" name="Line 41">
            <a:extLst>
              <a:ext uri="{FF2B5EF4-FFF2-40B4-BE49-F238E27FC236}">
                <a16:creationId xmlns:a16="http://schemas.microsoft.com/office/drawing/2014/main" id="{4D479BC0-CCCB-4D09-AEC2-4942AF1BE1CE}"/>
              </a:ext>
            </a:extLst>
          </p:cNvPr>
          <p:cNvSpPr>
            <a:spLocks noChangeShapeType="1"/>
          </p:cNvSpPr>
          <p:nvPr/>
        </p:nvSpPr>
        <p:spPr bwMode="auto">
          <a:xfrm flipH="1">
            <a:off x="10800671" y="2829338"/>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 name="Line 41">
            <a:extLst>
              <a:ext uri="{FF2B5EF4-FFF2-40B4-BE49-F238E27FC236}">
                <a16:creationId xmlns:a16="http://schemas.microsoft.com/office/drawing/2014/main" id="{A0F8E5F9-7F5D-4DA5-A9C3-C6B23FC35D32}"/>
              </a:ext>
            </a:extLst>
          </p:cNvPr>
          <p:cNvSpPr>
            <a:spLocks noChangeShapeType="1"/>
          </p:cNvSpPr>
          <p:nvPr/>
        </p:nvSpPr>
        <p:spPr bwMode="auto">
          <a:xfrm flipH="1">
            <a:off x="1123814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4" name="Line 41">
            <a:extLst>
              <a:ext uri="{FF2B5EF4-FFF2-40B4-BE49-F238E27FC236}">
                <a16:creationId xmlns:a16="http://schemas.microsoft.com/office/drawing/2014/main" id="{D3D576FB-30F2-448B-AF68-17B54D8D72D5}"/>
              </a:ext>
            </a:extLst>
          </p:cNvPr>
          <p:cNvSpPr>
            <a:spLocks noChangeShapeType="1"/>
          </p:cNvSpPr>
          <p:nvPr/>
        </p:nvSpPr>
        <p:spPr bwMode="auto">
          <a:xfrm flipH="1">
            <a:off x="11684459" y="2828276"/>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5" name="Line 41">
            <a:extLst>
              <a:ext uri="{FF2B5EF4-FFF2-40B4-BE49-F238E27FC236}">
                <a16:creationId xmlns:a16="http://schemas.microsoft.com/office/drawing/2014/main" id="{86CF590C-8A14-40C7-A47E-343605D70923}"/>
              </a:ext>
            </a:extLst>
          </p:cNvPr>
          <p:cNvSpPr>
            <a:spLocks noChangeShapeType="1"/>
          </p:cNvSpPr>
          <p:nvPr/>
        </p:nvSpPr>
        <p:spPr bwMode="auto">
          <a:xfrm flipH="1">
            <a:off x="12145312"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6" name="Line 50">
            <a:extLst>
              <a:ext uri="{FF2B5EF4-FFF2-40B4-BE49-F238E27FC236}">
                <a16:creationId xmlns:a16="http://schemas.microsoft.com/office/drawing/2014/main" id="{4B5E15E0-79C8-48A5-8EF2-F7654428C832}"/>
              </a:ext>
            </a:extLst>
          </p:cNvPr>
          <p:cNvSpPr>
            <a:spLocks noChangeShapeType="1"/>
          </p:cNvSpPr>
          <p:nvPr/>
        </p:nvSpPr>
        <p:spPr bwMode="auto">
          <a:xfrm flipH="1">
            <a:off x="1371659"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7" name="Line 50">
            <a:extLst>
              <a:ext uri="{FF2B5EF4-FFF2-40B4-BE49-F238E27FC236}">
                <a16:creationId xmlns:a16="http://schemas.microsoft.com/office/drawing/2014/main" id="{35924A18-0140-4617-8DBC-200C893FE9D2}"/>
              </a:ext>
            </a:extLst>
          </p:cNvPr>
          <p:cNvSpPr>
            <a:spLocks noChangeShapeType="1"/>
          </p:cNvSpPr>
          <p:nvPr/>
        </p:nvSpPr>
        <p:spPr bwMode="auto">
          <a:xfrm flipH="1">
            <a:off x="914950" y="281070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3EF1B8E6-520D-4927-B99A-F02604D4DDAA}"/>
              </a:ext>
            </a:extLst>
          </p:cNvPr>
          <p:cNvSpPr>
            <a:spLocks noChangeShapeType="1"/>
          </p:cNvSpPr>
          <p:nvPr/>
        </p:nvSpPr>
        <p:spPr bwMode="auto">
          <a:xfrm flipH="1">
            <a:off x="476611" y="279859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DDA1962F-37D9-435D-8528-70F834066D5F}"/>
              </a:ext>
            </a:extLst>
          </p:cNvPr>
          <p:cNvSpPr>
            <a:spLocks noChangeShapeType="1"/>
          </p:cNvSpPr>
          <p:nvPr/>
        </p:nvSpPr>
        <p:spPr bwMode="auto">
          <a:xfrm flipH="1">
            <a:off x="9165" y="28191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4">
            <a:extLst>
              <a:ext uri="{FF2B5EF4-FFF2-40B4-BE49-F238E27FC236}">
                <a16:creationId xmlns:a16="http://schemas.microsoft.com/office/drawing/2014/main" id="{2CEA7E71-289B-46CA-AF68-2D6665684AC1}"/>
              </a:ext>
            </a:extLst>
          </p:cNvPr>
          <p:cNvSpPr>
            <a:spLocks noChangeShapeType="1"/>
          </p:cNvSpPr>
          <p:nvPr/>
        </p:nvSpPr>
        <p:spPr bwMode="auto">
          <a:xfrm>
            <a:off x="1371659" y="4473777"/>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4">
            <a:extLst>
              <a:ext uri="{FF2B5EF4-FFF2-40B4-BE49-F238E27FC236}">
                <a16:creationId xmlns:a16="http://schemas.microsoft.com/office/drawing/2014/main" id="{66C7A1D8-A24D-465B-AB22-EF9E1475F30F}"/>
              </a:ext>
            </a:extLst>
          </p:cNvPr>
          <p:cNvSpPr>
            <a:spLocks noChangeShapeType="1"/>
          </p:cNvSpPr>
          <p:nvPr/>
        </p:nvSpPr>
        <p:spPr bwMode="auto">
          <a:xfrm>
            <a:off x="934000"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4">
            <a:extLst>
              <a:ext uri="{FF2B5EF4-FFF2-40B4-BE49-F238E27FC236}">
                <a16:creationId xmlns:a16="http://schemas.microsoft.com/office/drawing/2014/main" id="{E6F063CF-BEE4-473B-85BD-4FA630C2ED11}"/>
              </a:ext>
            </a:extLst>
          </p:cNvPr>
          <p:cNvSpPr>
            <a:spLocks noChangeShapeType="1"/>
          </p:cNvSpPr>
          <p:nvPr/>
        </p:nvSpPr>
        <p:spPr bwMode="auto">
          <a:xfrm>
            <a:off x="55281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20" name="Line 54">
            <a:extLst>
              <a:ext uri="{FF2B5EF4-FFF2-40B4-BE49-F238E27FC236}">
                <a16:creationId xmlns:a16="http://schemas.microsoft.com/office/drawing/2014/main" id="{013BA1AA-A6DE-4B9E-BC11-D0A5A4BC1CAC}"/>
              </a:ext>
            </a:extLst>
          </p:cNvPr>
          <p:cNvSpPr>
            <a:spLocks noChangeShapeType="1"/>
          </p:cNvSpPr>
          <p:nvPr/>
        </p:nvSpPr>
        <p:spPr bwMode="auto">
          <a:xfrm>
            <a:off x="165130" y="448590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54">
            <a:extLst>
              <a:ext uri="{FF2B5EF4-FFF2-40B4-BE49-F238E27FC236}">
                <a16:creationId xmlns:a16="http://schemas.microsoft.com/office/drawing/2014/main" id="{2E596A06-1CA5-44C6-B99E-3DDC6F17F5D4}"/>
              </a:ext>
            </a:extLst>
          </p:cNvPr>
          <p:cNvSpPr>
            <a:spLocks noChangeShapeType="1"/>
          </p:cNvSpPr>
          <p:nvPr/>
        </p:nvSpPr>
        <p:spPr bwMode="auto">
          <a:xfrm>
            <a:off x="10876871"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Line 54">
            <a:extLst>
              <a:ext uri="{FF2B5EF4-FFF2-40B4-BE49-F238E27FC236}">
                <a16:creationId xmlns:a16="http://schemas.microsoft.com/office/drawing/2014/main" id="{8BD94CA7-5A60-4D65-A60B-0670FD8A4D76}"/>
              </a:ext>
            </a:extLst>
          </p:cNvPr>
          <p:cNvSpPr>
            <a:spLocks noChangeShapeType="1"/>
          </p:cNvSpPr>
          <p:nvPr/>
        </p:nvSpPr>
        <p:spPr bwMode="auto">
          <a:xfrm>
            <a:off x="11314342"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4" name="Line 54">
            <a:extLst>
              <a:ext uri="{FF2B5EF4-FFF2-40B4-BE49-F238E27FC236}">
                <a16:creationId xmlns:a16="http://schemas.microsoft.com/office/drawing/2014/main" id="{8194B372-3FA2-4916-8F08-33E1ED7F40E3}"/>
              </a:ext>
            </a:extLst>
          </p:cNvPr>
          <p:cNvSpPr>
            <a:spLocks noChangeShapeType="1"/>
          </p:cNvSpPr>
          <p:nvPr/>
        </p:nvSpPr>
        <p:spPr bwMode="auto">
          <a:xfrm>
            <a:off x="12068175" y="4466858"/>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54">
            <a:extLst>
              <a:ext uri="{FF2B5EF4-FFF2-40B4-BE49-F238E27FC236}">
                <a16:creationId xmlns:a16="http://schemas.microsoft.com/office/drawing/2014/main" id="{2AF70DB1-846D-4AB3-85E2-8FE0F6DFEC70}"/>
              </a:ext>
            </a:extLst>
          </p:cNvPr>
          <p:cNvSpPr>
            <a:spLocks noChangeShapeType="1"/>
          </p:cNvSpPr>
          <p:nvPr/>
        </p:nvSpPr>
        <p:spPr bwMode="auto">
          <a:xfrm>
            <a:off x="11684459" y="4469802"/>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88383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49 -0.00301 L -0.04049 -0.00278 C -0.05364 -0.00162 -0.05312 -0.00231 -0.06549 0.00139 C -0.06836 0.00209 -0.07109 0.00371 -0.07383 0.00417 C -0.09375 0.00787 -0.09661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1 -0.06549 0.00139 C -0.06835 0.00208 -0.07109 0.0037 -0.07382 0.00417 C -0.09375 0.00787 -0.09661 0.00718 -0.11458 0.00718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8 C 0.12096 -0.03101 0.09453 -0.02916 0.18489 -0.02662 C 0.19284 -0.02638 0.20078 -0.02523 0.20859 -0.025 C 0.22005 -0.02453 0.23138 -0.025 0.24284 -0.025 L 0.24284 -0.02476 L 0.29218 -0.02152 C 0.29726 -0.02106 0.30234 -0.01967 0.30742 -0.01967 C 0.33528 -0.01967 0.39101 -0.02152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1 0.05 0.12344 0.03472 0.19883 0.03055 C 0.20482 0.02754 0.21172 0.02338 0.21758 0.02338 C 0.23737 0.02338 0.25703 0.02546 0.27669 0.02685 C 0.28047 0.02801 0.28411 0.02893 0.28789 0.03055 C 0.28945 0.03171 0.29115 0.03333 0.29271 0.03472 C 0.29414 0.03588 0.297 0.03842 0.297 0.03912 " pathEditMode="relative" rAng="0" ptsTypes="AAAAAAAA">
                                      <p:cBhvr>
                                        <p:cTn id="16" dur="7000" fill="hold"/>
                                        <p:tgtEl>
                                          <p:spTgt spid="161"/>
                                        </p:tgtEl>
                                        <p:attrNameLst>
                                          <p:attrName>ppt_x</p:attrName>
                                          <p:attrName>ppt_y</p:attrName>
                                        </p:attrNameLst>
                                      </p:cBhvr>
                                      <p:rCtr x="9245" y="787"/>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20" dur="7000" fill="hold"/>
                                        <p:tgtEl>
                                          <p:spTgt spid="159"/>
                                        </p:tgtEl>
                                        <p:attrNameLst>
                                          <p:attrName>ppt_x</p:attrName>
                                          <p:attrName>ppt_y</p:attrName>
                                        </p:attrNameLst>
                                      </p:cBhvr>
                                      <p:rCtr x="-10794" y="1620"/>
                                    </p:animMotion>
                                  </p:childTnLst>
                                </p:cTn>
                              </p:par>
                              <p:par>
                                <p:cTn id="21"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2" dur="7000" fill="hold"/>
                                        <p:tgtEl>
                                          <p:spTgt spid="116"/>
                                        </p:tgtEl>
                                        <p:attrNameLst>
                                          <p:attrName>ppt_x</p:attrName>
                                          <p:attrName>ppt_y</p:attrName>
                                        </p:attrNameLst>
                                      </p:cBhvr>
                                      <p:rCtr x="-7878" y="69"/>
                                    </p:animMotion>
                                  </p:childTnLst>
                                </p:cTn>
                              </p:par>
                              <p:par>
                                <p:cTn id="23" presetID="0" presetClass="path" presetSubtype="0" accel="50000" decel="50000" fill="hold" nodeType="withEffect">
                                  <p:stCondLst>
                                    <p:cond delay="0"/>
                                  </p:stCondLst>
                                  <p:childTnLst>
                                    <p:animMotion origin="layout" path="M 0.20105 -0.01065 L 0.20105 -0.01042 C 0.21263 -0.01343 0.22435 -0.0169 0.23607 -0.01898 C 0.23933 -0.01945 0.24245 -0.02037 0.24558 -0.0206 C 0.25482 -0.02153 0.26394 -0.02176 0.27318 -0.02222 L 0.28646 -0.0206 C 0.29271 -0.01968 0.29909 -0.01806 0.30547 -0.01736 C 0.34167 -0.01273 0.34206 -0.01412 0.38138 -0.01227 L 0.40704 -0.01065 C 0.41901 -0.00949 0.43112 -0.00764 0.4431 -0.00718 L 0.48295 -0.00556 C 0.5129 -0.00903 0.4974 -0.00787 0.54844 -0.00556 C 0.55521 -0.00509 0.56172 -0.00417 0.56849 -0.00394 L 0.64349 -0.00209 C 0.6504 -0.00162 0.65743 -0.00139 0.66433 -0.00046 C 0.6918 0.00301 0.67618 0.00278 0.68529 0.00278 " pathEditMode="relative" rAng="0" ptsTypes="AAAAAAAAAAAAAAAA">
                                      <p:cBhvr>
                                        <p:cTn id="24" dur="7000" fill="hold"/>
                                        <p:tgtEl>
                                          <p:spTgt spid="162"/>
                                        </p:tgtEl>
                                        <p:attrNameLst>
                                          <p:attrName>ppt_x</p:attrName>
                                          <p:attrName>ppt_y</p:attrName>
                                        </p:attrNameLst>
                                      </p:cBhvr>
                                      <p:rCtr x="24206" y="93"/>
                                    </p:animMotion>
                                  </p:childTnLst>
                                </p:cTn>
                              </p:par>
                              <p:par>
                                <p:cTn id="25" presetID="0" presetClass="path" presetSubtype="0" accel="50000" decel="50000" fill="hold" nodeType="with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42 0.09143 0.10157 0.09166 0.11719 0.08657 C 0.12227 0.08518 0.12709 0.08333 0.13216 0.08217 C 0.13776 0.08079 0.14362 0.08079 0.14909 0.07963 C 0.178 0.07523 0.14636 0.07893 0.18972 0.07523 L 0.30912 0.07754 C 0.31185 0.07754 0.31459 0.07963 0.31758 0.07963 C 0.34115 0.08102 0.36433 0.08102 0.38776 0.08217 C 0.40795 0.08634 0.40157 0.08588 0.43138 0.08217 C 0.45625 0.07893 0.44688 0.06967 0.45612 0.07963 " pathEditMode="relative" rAng="0" ptsTypes="AAAAAAAAAAA">
                                      <p:cBhvr>
                                        <p:cTn id="28" dur="7000" fill="hold"/>
                                        <p:tgtEl>
                                          <p:spTgt spid="109"/>
                                        </p:tgtEl>
                                        <p:attrNameLst>
                                          <p:attrName>ppt_x</p:attrName>
                                          <p:attrName>ppt_y</p:attrName>
                                        </p:attrNameLst>
                                      </p:cBhvr>
                                      <p:rCtr x="19336" y="-926"/>
                                    </p:animMotion>
                                  </p:childTnLst>
                                </p:cTn>
                              </p:par>
                              <p:par>
                                <p:cTn id="29" presetID="42"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09550" y="5042373"/>
            <a:ext cx="13411200"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9549" y="2796436"/>
            <a:ext cx="12468220" cy="24566"/>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209550" y="3278197"/>
            <a:ext cx="12548652" cy="3"/>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781300" y="281806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flipV="1">
            <a:off x="-209550" y="2772586"/>
            <a:ext cx="12614137" cy="806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42863" y="3237968"/>
            <a:ext cx="12481962" cy="3622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66675" y="650062"/>
            <a:ext cx="12325350" cy="35738"/>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99161" y="281922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42414" y="282882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42863" y="4427904"/>
            <a:ext cx="12969328" cy="296496"/>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42863" y="4724400"/>
            <a:ext cx="12587569" cy="303054"/>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5">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0" y="1219200"/>
            <a:ext cx="12192000"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9786528" y="60535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5033985" y="5039935"/>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5931494" y="511689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5734636" y="5483313"/>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5480889" y="5755831"/>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5567385" y="5047044"/>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5521077" y="6389986"/>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42863" y="3301034"/>
            <a:ext cx="12481962" cy="1139654"/>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142863" y="1598084"/>
            <a:ext cx="12401538"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612268" y="20480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6" y="-69016"/>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59" name="Picture 22" descr="Chiếc xe thể thao Toyota 2CV Clip nghệ thuật - xe hoạt hình png tải về -  Miễn phí trong suốt Xe png Tải về.">
            <a:extLst>
              <a:ext uri="{FF2B5EF4-FFF2-40B4-BE49-F238E27FC236}">
                <a16:creationId xmlns:a16="http://schemas.microsoft.com/office/drawing/2014/main" id="{BAF4389A-7780-4AE6-91F4-41534ECE725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8824" l="2667" r="96000"/>
                    </a14:imgEffect>
                  </a14:imgLayer>
                </a14:imgProps>
              </a:ext>
              <a:ext uri="{28A0092B-C50C-407E-A947-70E740481C1C}">
                <a14:useLocalDpi xmlns:a14="http://schemas.microsoft.com/office/drawing/2010/main" val="0"/>
              </a:ext>
            </a:extLst>
          </a:blip>
          <a:srcRect/>
          <a:stretch>
            <a:fillRect/>
          </a:stretch>
        </p:blipFill>
        <p:spPr bwMode="auto">
          <a:xfrm>
            <a:off x="12420529" y="1295400"/>
            <a:ext cx="3352939" cy="11239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355034B-399C-4CC4-8100-C899B1323B9E}"/>
              </a:ext>
            </a:extLst>
          </p:cNvPr>
          <p:cNvSpPr txBox="1"/>
          <p:nvPr/>
        </p:nvSpPr>
        <p:spPr>
          <a:xfrm>
            <a:off x="187683" y="4870655"/>
            <a:ext cx="5965537" cy="2062103"/>
          </a:xfrm>
          <a:prstGeom prst="rect">
            <a:avLst/>
          </a:prstGeom>
          <a:noFill/>
        </p:spPr>
        <p:txBody>
          <a:bodyPr wrap="square" rtlCol="0">
            <a:spAutoFit/>
          </a:bodyPr>
          <a:lstStyle/>
          <a:p>
            <a:r>
              <a:rPr lang="vi-VN" sz="3200" b="1" dirty="0">
                <a:solidFill>
                  <a:srgbClr val="FF0000"/>
                </a:solidFill>
                <a:latin typeface="Times New Roman" panose="02020603050405020304" pitchFamily="18" charset="0"/>
                <a:cs typeface="Times New Roman" panose="02020603050405020304" pitchFamily="18" charset="0"/>
              </a:rPr>
              <a:t>Tu tu xe lửa</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Xình xịch qua cầu</a:t>
            </a:r>
            <a:endParaRPr lang="en-US" sz="3200" b="1" dirty="0">
              <a:solidFill>
                <a:srgbClr val="FF0000"/>
              </a:solidFill>
              <a:latin typeface="Times New Roman" panose="02020603050405020304" pitchFamily="18" charset="0"/>
              <a:cs typeface="Times New Roman" panose="02020603050405020304" pitchFamily="18" charset="0"/>
            </a:endParaRPr>
          </a:p>
          <a:p>
            <a:r>
              <a:rPr lang="vi-VN" sz="3200" b="1" dirty="0">
                <a:solidFill>
                  <a:srgbClr val="FF0000"/>
                </a:solidFill>
                <a:latin typeface="Times New Roman" panose="02020603050405020304" pitchFamily="18" charset="0"/>
                <a:cs typeface="Times New Roman" panose="02020603050405020304" pitchFamily="18" charset="0"/>
              </a:rPr>
              <a:t>Khách ngồi trên tàu</a:t>
            </a:r>
            <a:br>
              <a:rPr lang="vi-VN" sz="3200" b="1" dirty="0">
                <a:solidFill>
                  <a:srgbClr val="FF0000"/>
                </a:solidFill>
                <a:latin typeface="Times New Roman" panose="02020603050405020304" pitchFamily="18" charset="0"/>
                <a:cs typeface="Times New Roman" panose="02020603050405020304" pitchFamily="18" charset="0"/>
              </a:rPr>
            </a:br>
            <a:r>
              <a:rPr lang="vi-VN" sz="3200" b="1" dirty="0">
                <a:solidFill>
                  <a:srgbClr val="FF0000"/>
                </a:solidFill>
                <a:latin typeface="Times New Roman" panose="02020603050405020304" pitchFamily="18" charset="0"/>
                <a:cs typeface="Times New Roman" panose="02020603050405020304" pitchFamily="18" charset="0"/>
              </a:rPr>
              <a:t>Đoàn người đi bộ</a:t>
            </a:r>
            <a:endParaRPr lang="en-US" sz="3200" b="1" dirty="0">
              <a:solidFill>
                <a:srgbClr val="FF0000"/>
              </a:solidFill>
              <a:latin typeface="Times New Roman" panose="02020603050405020304" pitchFamily="18" charset="0"/>
              <a:cs typeface="Times New Roman" panose="02020603050405020304" pitchFamily="18" charset="0"/>
            </a:endParaRPr>
          </a:p>
        </p:txBody>
      </p:sp>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488903" y="-297114"/>
            <a:ext cx="1249586" cy="1769258"/>
          </a:xfrm>
          <a:prstGeom prst="rect">
            <a:avLst/>
          </a:prstGeom>
          <a:noFill/>
          <a:extLst>
            <a:ext uri="{909E8E84-426E-40DD-AFC4-6F175D3DCCD1}">
              <a14:hiddenFill xmlns:a14="http://schemas.microsoft.com/office/drawing/2010/main">
                <a:solidFill>
                  <a:srgbClr val="FFFFFF"/>
                </a:solidFill>
              </a14:hiddenFill>
            </a:ext>
          </a:extLst>
        </p:spPr>
      </p:pic>
      <p:pic>
        <p:nvPicPr>
          <p:cNvPr id="9" name="Tieng-tau-hoa-chay-tren-duong-ray-www_tiengdong_com">
            <a:hlinkClick r:id="" action="ppaction://media"/>
            <a:extLst>
              <a:ext uri="{FF2B5EF4-FFF2-40B4-BE49-F238E27FC236}">
                <a16:creationId xmlns:a16="http://schemas.microsoft.com/office/drawing/2014/main" id="{BB24B260-A9FB-4A0C-8E66-268DE5C36D6D}"/>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39102" y="4649944"/>
            <a:ext cx="487363" cy="487363"/>
          </a:xfrm>
          <a:prstGeom prst="rect">
            <a:avLst/>
          </a:prstGeom>
        </p:spPr>
      </p:pic>
      <p:sp>
        <p:nvSpPr>
          <p:cNvPr id="110" name="Line 17">
            <a:extLst>
              <a:ext uri="{FF2B5EF4-FFF2-40B4-BE49-F238E27FC236}">
                <a16:creationId xmlns:a16="http://schemas.microsoft.com/office/drawing/2014/main" id="{BCED3F5F-4288-457C-AA48-83371D289194}"/>
              </a:ext>
            </a:extLst>
          </p:cNvPr>
          <p:cNvSpPr>
            <a:spLocks noChangeShapeType="1"/>
          </p:cNvSpPr>
          <p:nvPr/>
        </p:nvSpPr>
        <p:spPr bwMode="auto">
          <a:xfrm>
            <a:off x="1225851" y="681400"/>
            <a:ext cx="15287"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2" name="Line 17">
            <a:extLst>
              <a:ext uri="{FF2B5EF4-FFF2-40B4-BE49-F238E27FC236}">
                <a16:creationId xmlns:a16="http://schemas.microsoft.com/office/drawing/2014/main" id="{4D2D355B-8CDA-4CD7-920F-3EC0F0488736}"/>
              </a:ext>
            </a:extLst>
          </p:cNvPr>
          <p:cNvSpPr>
            <a:spLocks noChangeShapeType="1"/>
          </p:cNvSpPr>
          <p:nvPr/>
        </p:nvSpPr>
        <p:spPr bwMode="auto">
          <a:xfrm>
            <a:off x="663862" y="662966"/>
            <a:ext cx="21939"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17">
            <a:extLst>
              <a:ext uri="{FF2B5EF4-FFF2-40B4-BE49-F238E27FC236}">
                <a16:creationId xmlns:a16="http://schemas.microsoft.com/office/drawing/2014/main" id="{199D260B-E586-4596-AEB2-6F67E7699C28}"/>
              </a:ext>
            </a:extLst>
          </p:cNvPr>
          <p:cNvSpPr>
            <a:spLocks noChangeShapeType="1"/>
          </p:cNvSpPr>
          <p:nvPr/>
        </p:nvSpPr>
        <p:spPr bwMode="auto">
          <a:xfrm>
            <a:off x="142359" y="685800"/>
            <a:ext cx="29107" cy="531798"/>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17">
            <a:extLst>
              <a:ext uri="{FF2B5EF4-FFF2-40B4-BE49-F238E27FC236}">
                <a16:creationId xmlns:a16="http://schemas.microsoft.com/office/drawing/2014/main" id="{6A14AFC6-E7B4-4A8C-8AC1-769B6B6B08D1}"/>
              </a:ext>
            </a:extLst>
          </p:cNvPr>
          <p:cNvSpPr>
            <a:spLocks noChangeShapeType="1"/>
          </p:cNvSpPr>
          <p:nvPr/>
        </p:nvSpPr>
        <p:spPr bwMode="auto">
          <a:xfrm>
            <a:off x="12039600" y="626432"/>
            <a:ext cx="7366"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18" name="Line 17">
            <a:extLst>
              <a:ext uri="{FF2B5EF4-FFF2-40B4-BE49-F238E27FC236}">
                <a16:creationId xmlns:a16="http://schemas.microsoft.com/office/drawing/2014/main" id="{25D332F8-F4EA-468F-97DF-43C2BA829162}"/>
              </a:ext>
            </a:extLst>
          </p:cNvPr>
          <p:cNvSpPr>
            <a:spLocks noChangeShapeType="1"/>
          </p:cNvSpPr>
          <p:nvPr/>
        </p:nvSpPr>
        <p:spPr bwMode="auto">
          <a:xfrm>
            <a:off x="11487150" y="662966"/>
            <a:ext cx="0" cy="554632"/>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17">
            <a:extLst>
              <a:ext uri="{FF2B5EF4-FFF2-40B4-BE49-F238E27FC236}">
                <a16:creationId xmlns:a16="http://schemas.microsoft.com/office/drawing/2014/main" id="{9DB290A9-8B71-4F7D-AFA4-5764264E1B16}"/>
              </a:ext>
            </a:extLst>
          </p:cNvPr>
          <p:cNvSpPr>
            <a:spLocks noChangeShapeType="1"/>
          </p:cNvSpPr>
          <p:nvPr/>
        </p:nvSpPr>
        <p:spPr bwMode="auto">
          <a:xfrm flipH="1">
            <a:off x="10951076" y="626432"/>
            <a:ext cx="2674" cy="591166"/>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1" name="Line 17">
            <a:extLst>
              <a:ext uri="{FF2B5EF4-FFF2-40B4-BE49-F238E27FC236}">
                <a16:creationId xmlns:a16="http://schemas.microsoft.com/office/drawing/2014/main" id="{4ACD40FF-6527-4501-8742-BFD610AE08F4}"/>
              </a:ext>
            </a:extLst>
          </p:cNvPr>
          <p:cNvSpPr>
            <a:spLocks noChangeShapeType="1"/>
          </p:cNvSpPr>
          <p:nvPr/>
        </p:nvSpPr>
        <p:spPr bwMode="auto">
          <a:xfrm>
            <a:off x="3810000" y="8382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2" name="Rectangle 121">
            <a:extLst>
              <a:ext uri="{FF2B5EF4-FFF2-40B4-BE49-F238E27FC236}">
                <a16:creationId xmlns:a16="http://schemas.microsoft.com/office/drawing/2014/main" id="{D1866260-159C-495F-920A-12EF6FAC7507}"/>
              </a:ext>
            </a:extLst>
          </p:cNvPr>
          <p:cNvSpPr/>
          <p:nvPr/>
        </p:nvSpPr>
        <p:spPr>
          <a:xfrm>
            <a:off x="11280637" y="206146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7AD4ACFC-0569-4E7C-9750-77EC0EEA457C}"/>
              </a:ext>
            </a:extLst>
          </p:cNvPr>
          <p:cNvSpPr/>
          <p:nvPr/>
        </p:nvSpPr>
        <p:spPr>
          <a:xfrm>
            <a:off x="2028825" y="2072476"/>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Line 38">
            <a:extLst>
              <a:ext uri="{FF2B5EF4-FFF2-40B4-BE49-F238E27FC236}">
                <a16:creationId xmlns:a16="http://schemas.microsoft.com/office/drawing/2014/main" id="{8FC6AC32-5BC1-4A7F-A54E-61F9AB09EE6F}"/>
              </a:ext>
            </a:extLst>
          </p:cNvPr>
          <p:cNvSpPr>
            <a:spLocks noChangeShapeType="1"/>
          </p:cNvSpPr>
          <p:nvPr/>
        </p:nvSpPr>
        <p:spPr bwMode="auto">
          <a:xfrm flipH="1">
            <a:off x="10793523" y="2819001"/>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5" name="Line 38">
            <a:extLst>
              <a:ext uri="{FF2B5EF4-FFF2-40B4-BE49-F238E27FC236}">
                <a16:creationId xmlns:a16="http://schemas.microsoft.com/office/drawing/2014/main" id="{2272EF67-26B2-4350-93C9-8CF132FEF676}"/>
              </a:ext>
            </a:extLst>
          </p:cNvPr>
          <p:cNvSpPr>
            <a:spLocks noChangeShapeType="1"/>
          </p:cNvSpPr>
          <p:nvPr/>
        </p:nvSpPr>
        <p:spPr bwMode="auto">
          <a:xfrm flipH="1">
            <a:off x="11247944"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38">
            <a:extLst>
              <a:ext uri="{FF2B5EF4-FFF2-40B4-BE49-F238E27FC236}">
                <a16:creationId xmlns:a16="http://schemas.microsoft.com/office/drawing/2014/main" id="{7A84443B-8ABD-4ED9-94D9-EA01BA2EB6D3}"/>
              </a:ext>
            </a:extLst>
          </p:cNvPr>
          <p:cNvSpPr>
            <a:spLocks noChangeShapeType="1"/>
          </p:cNvSpPr>
          <p:nvPr/>
        </p:nvSpPr>
        <p:spPr bwMode="auto">
          <a:xfrm flipH="1">
            <a:off x="1165474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 name="Line 38">
            <a:extLst>
              <a:ext uri="{FF2B5EF4-FFF2-40B4-BE49-F238E27FC236}">
                <a16:creationId xmlns:a16="http://schemas.microsoft.com/office/drawing/2014/main" id="{1DD2AF99-1296-484C-BE5C-D2150B451636}"/>
              </a:ext>
            </a:extLst>
          </p:cNvPr>
          <p:cNvSpPr>
            <a:spLocks noChangeShapeType="1"/>
          </p:cNvSpPr>
          <p:nvPr/>
        </p:nvSpPr>
        <p:spPr bwMode="auto">
          <a:xfrm flipH="1">
            <a:off x="12087842"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38">
            <a:extLst>
              <a:ext uri="{FF2B5EF4-FFF2-40B4-BE49-F238E27FC236}">
                <a16:creationId xmlns:a16="http://schemas.microsoft.com/office/drawing/2014/main" id="{1F9E9349-512E-4CB6-B777-889FEB9929AC}"/>
              </a:ext>
            </a:extLst>
          </p:cNvPr>
          <p:cNvSpPr>
            <a:spLocks noChangeShapeType="1"/>
          </p:cNvSpPr>
          <p:nvPr/>
        </p:nvSpPr>
        <p:spPr bwMode="auto">
          <a:xfrm flipH="1">
            <a:off x="1284295" y="283759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38">
            <a:extLst>
              <a:ext uri="{FF2B5EF4-FFF2-40B4-BE49-F238E27FC236}">
                <a16:creationId xmlns:a16="http://schemas.microsoft.com/office/drawing/2014/main" id="{3F93DA3C-BCEB-43E7-A088-7C91421FD2CC}"/>
              </a:ext>
            </a:extLst>
          </p:cNvPr>
          <p:cNvSpPr>
            <a:spLocks noChangeShapeType="1"/>
          </p:cNvSpPr>
          <p:nvPr/>
        </p:nvSpPr>
        <p:spPr bwMode="auto">
          <a:xfrm flipH="1">
            <a:off x="821404" y="2838922"/>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38">
            <a:extLst>
              <a:ext uri="{FF2B5EF4-FFF2-40B4-BE49-F238E27FC236}">
                <a16:creationId xmlns:a16="http://schemas.microsoft.com/office/drawing/2014/main" id="{4857F606-AC22-4D4D-A58F-351E39CB6319}"/>
              </a:ext>
            </a:extLst>
          </p:cNvPr>
          <p:cNvSpPr>
            <a:spLocks noChangeShapeType="1"/>
          </p:cNvSpPr>
          <p:nvPr/>
        </p:nvSpPr>
        <p:spPr bwMode="auto">
          <a:xfrm flipH="1">
            <a:off x="409060" y="281821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38">
            <a:extLst>
              <a:ext uri="{FF2B5EF4-FFF2-40B4-BE49-F238E27FC236}">
                <a16:creationId xmlns:a16="http://schemas.microsoft.com/office/drawing/2014/main" id="{6D1B61EB-53D2-4EC9-8BF2-C7125C9C6FEC}"/>
              </a:ext>
            </a:extLst>
          </p:cNvPr>
          <p:cNvSpPr>
            <a:spLocks noChangeShapeType="1"/>
          </p:cNvSpPr>
          <p:nvPr/>
        </p:nvSpPr>
        <p:spPr bwMode="auto">
          <a:xfrm flipH="1">
            <a:off x="28060" y="284728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6" name="Rectangle 145">
            <a:extLst>
              <a:ext uri="{FF2B5EF4-FFF2-40B4-BE49-F238E27FC236}">
                <a16:creationId xmlns:a16="http://schemas.microsoft.com/office/drawing/2014/main" id="{A7709CBB-9889-45DD-8E38-45BC097E5A25}"/>
              </a:ext>
            </a:extLst>
          </p:cNvPr>
          <p:cNvSpPr/>
          <p:nvPr/>
        </p:nvSpPr>
        <p:spPr>
          <a:xfrm>
            <a:off x="-457715" y="365066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A1AE770A-B8C5-4C64-BAFA-A76B6C81AD19}"/>
              </a:ext>
            </a:extLst>
          </p:cNvPr>
          <p:cNvSpPr/>
          <p:nvPr/>
        </p:nvSpPr>
        <p:spPr>
          <a:xfrm>
            <a:off x="11301190" y="371747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Line 54">
            <a:extLst>
              <a:ext uri="{FF2B5EF4-FFF2-40B4-BE49-F238E27FC236}">
                <a16:creationId xmlns:a16="http://schemas.microsoft.com/office/drawing/2014/main" id="{4EC6C025-0D93-4A71-8662-A3C313DB90A7}"/>
              </a:ext>
            </a:extLst>
          </p:cNvPr>
          <p:cNvSpPr>
            <a:spLocks noChangeShapeType="1"/>
          </p:cNvSpPr>
          <p:nvPr/>
        </p:nvSpPr>
        <p:spPr bwMode="auto">
          <a:xfrm>
            <a:off x="1436695" y="442790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9" name="Line 54">
            <a:extLst>
              <a:ext uri="{FF2B5EF4-FFF2-40B4-BE49-F238E27FC236}">
                <a16:creationId xmlns:a16="http://schemas.microsoft.com/office/drawing/2014/main" id="{A51ED9AF-D099-4090-AC35-B287BCE3944A}"/>
              </a:ext>
            </a:extLst>
          </p:cNvPr>
          <p:cNvSpPr>
            <a:spLocks noChangeShapeType="1"/>
          </p:cNvSpPr>
          <p:nvPr/>
        </p:nvSpPr>
        <p:spPr bwMode="auto">
          <a:xfrm>
            <a:off x="1078579"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0" name="Line 54">
            <a:extLst>
              <a:ext uri="{FF2B5EF4-FFF2-40B4-BE49-F238E27FC236}">
                <a16:creationId xmlns:a16="http://schemas.microsoft.com/office/drawing/2014/main" id="{24700A6F-6736-4FE4-A001-1702EFD9BA32}"/>
              </a:ext>
            </a:extLst>
          </p:cNvPr>
          <p:cNvSpPr>
            <a:spLocks noChangeShapeType="1"/>
          </p:cNvSpPr>
          <p:nvPr/>
        </p:nvSpPr>
        <p:spPr bwMode="auto">
          <a:xfrm>
            <a:off x="685801"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4">
            <a:extLst>
              <a:ext uri="{FF2B5EF4-FFF2-40B4-BE49-F238E27FC236}">
                <a16:creationId xmlns:a16="http://schemas.microsoft.com/office/drawing/2014/main" id="{45A08B59-F8FE-4F00-BCBF-C14EFB66F8D4}"/>
              </a:ext>
            </a:extLst>
          </p:cNvPr>
          <p:cNvSpPr>
            <a:spLocks noChangeShapeType="1"/>
          </p:cNvSpPr>
          <p:nvPr/>
        </p:nvSpPr>
        <p:spPr bwMode="auto">
          <a:xfrm>
            <a:off x="30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4">
            <a:extLst>
              <a:ext uri="{FF2B5EF4-FFF2-40B4-BE49-F238E27FC236}">
                <a16:creationId xmlns:a16="http://schemas.microsoft.com/office/drawing/2014/main" id="{12D91B50-72D0-48F4-B77D-9E8AA8FE2D71}"/>
              </a:ext>
            </a:extLst>
          </p:cNvPr>
          <p:cNvSpPr>
            <a:spLocks noChangeShapeType="1"/>
          </p:cNvSpPr>
          <p:nvPr/>
        </p:nvSpPr>
        <p:spPr bwMode="auto">
          <a:xfrm>
            <a:off x="10945923"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 name="Line 54">
            <a:extLst>
              <a:ext uri="{FF2B5EF4-FFF2-40B4-BE49-F238E27FC236}">
                <a16:creationId xmlns:a16="http://schemas.microsoft.com/office/drawing/2014/main" id="{DE5140F4-646D-49EE-BB06-2C8198675240}"/>
              </a:ext>
            </a:extLst>
          </p:cNvPr>
          <p:cNvSpPr>
            <a:spLocks noChangeShapeType="1"/>
          </p:cNvSpPr>
          <p:nvPr/>
        </p:nvSpPr>
        <p:spPr bwMode="auto">
          <a:xfrm>
            <a:off x="11400344"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4">
            <a:extLst>
              <a:ext uri="{FF2B5EF4-FFF2-40B4-BE49-F238E27FC236}">
                <a16:creationId xmlns:a16="http://schemas.microsoft.com/office/drawing/2014/main" id="{64127E51-1D57-4100-87BE-E51331DABD84}"/>
              </a:ext>
            </a:extLst>
          </p:cNvPr>
          <p:cNvSpPr>
            <a:spLocks noChangeShapeType="1"/>
          </p:cNvSpPr>
          <p:nvPr/>
        </p:nvSpPr>
        <p:spPr bwMode="auto">
          <a:xfrm>
            <a:off x="1219200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66" name="Line 54">
            <a:extLst>
              <a:ext uri="{FF2B5EF4-FFF2-40B4-BE49-F238E27FC236}">
                <a16:creationId xmlns:a16="http://schemas.microsoft.com/office/drawing/2014/main" id="{23E5BCDF-DE3E-494A-B1E4-0E5BDF817C0D}"/>
              </a:ext>
            </a:extLst>
          </p:cNvPr>
          <p:cNvSpPr>
            <a:spLocks noChangeShapeType="1"/>
          </p:cNvSpPr>
          <p:nvPr/>
        </p:nvSpPr>
        <p:spPr bwMode="auto">
          <a:xfrm>
            <a:off x="11807140" y="4440394"/>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62" name="Picture 6" descr="Cách vẽ một chiếc xe hoạt hình mới nhất 2021 - Vẽ.vn">
            <a:extLst>
              <a:ext uri="{FF2B5EF4-FFF2-40B4-BE49-F238E27FC236}">
                <a16:creationId xmlns:a16="http://schemas.microsoft.com/office/drawing/2014/main" id="{B9E82498-7FFD-4008-A9EF-27EB11DEE4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5582" y="2966861"/>
            <a:ext cx="1999887" cy="1623895"/>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635304" y="3139852"/>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2404587" y="219255"/>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63" name="Picture 12" descr="vẽ tay thời trang hoạt hình cô gái chạy psd">
            <a:extLst>
              <a:ext uri="{FF2B5EF4-FFF2-40B4-BE49-F238E27FC236}">
                <a16:creationId xmlns:a16="http://schemas.microsoft.com/office/drawing/2014/main" id="{6710FE2E-8F13-441B-8852-10E5D3C4589C}"/>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6667" b="98333" l="10000" r="90000"/>
                    </a14:imgEffect>
                  </a14:imgLayer>
                </a14:imgProps>
              </a:ext>
              <a:ext uri="{28A0092B-C50C-407E-A947-70E740481C1C}">
                <a14:useLocalDpi xmlns:a14="http://schemas.microsoft.com/office/drawing/2010/main" val="0"/>
              </a:ext>
            </a:extLst>
          </a:blip>
          <a:srcRect/>
          <a:stretch>
            <a:fillRect/>
          </a:stretch>
        </p:blipFill>
        <p:spPr bwMode="auto">
          <a:xfrm>
            <a:off x="11946588" y="3286273"/>
            <a:ext cx="1655370" cy="164004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12658983" y="1295400"/>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1836237" y="1661541"/>
            <a:ext cx="1777647" cy="179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726709"/>
      </p:ext>
    </p:extLst>
  </p:cSld>
  <p:clrMapOvr>
    <a:masterClrMapping/>
  </p:clrMapOvr>
  <mc:AlternateContent xmlns:mc="http://schemas.openxmlformats.org/markup-compatibility/2006" xmlns:p15="http://schemas.microsoft.com/office/powerpoint/2012/main">
    <mc:Choice Requires="p15">
      <p:transition spd="slow" advTm="33048">
        <p15:prstTrans prst="prestige"/>
      </p:transition>
    </mc:Choice>
    <mc:Fallback xmlns="">
      <p:transition spd="slow" advTm="33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6068 0.02199 L -0.06068 0.02222 C -0.0974 0.0044 -0.06394 0.01875 -0.15091 0.01875 C -0.17722 0.01875 -0.20352 0.01759 -0.22982 0.0169 C -0.24974 0.0125 -0.23985 0.01412 -0.25925 0.01204 C -0.26836 0.0125 -0.27761 0.01273 -0.28672 0.01366 C -0.28867 0.01389 -0.2905 0.01481 -0.29245 0.01528 C -0.29779 0.01643 -0.30326 0.01782 -0.3086 0.01875 C -0.31654 0.01991 -0.32448 0.02106 -0.33229 0.02199 C -0.33711 0.02268 -0.3418 0.02291 -0.34662 0.02361 C -0.34909 0.02407 -0.3517 0.025 -0.35417 0.02546 L -0.38451 0.03055 C -0.39974 0.03333 -0.39024 0.03171 -0.41302 0.03541 C -0.42383 0.03379 -0.42344 0.04004 -0.42344 0.03217 " pathEditMode="relative" rAng="0" ptsTypes="AAAAAAAAAAAAAA">
                                      <p:cBhvr>
                                        <p:cTn id="6" dur="7000" fill="hold"/>
                                        <p:tgtEl>
                                          <p:spTgt spid="111"/>
                                        </p:tgtEl>
                                        <p:attrNameLst>
                                          <p:attrName>ppt_x</p:attrName>
                                          <p:attrName>ppt_y</p:attrName>
                                        </p:attrNameLst>
                                      </p:cBhvr>
                                      <p:rCtr x="-18151" y="208"/>
                                    </p:animMotion>
                                  </p:childTnLst>
                                </p:cTn>
                              </p:par>
                              <p:par>
                                <p:cTn id="7" presetID="0" presetClass="path" presetSubtype="0" accel="50000" decel="50000" fill="hold" nodeType="withEffect">
                                  <p:stCondLst>
                                    <p:cond delay="0"/>
                                  </p:stCondLst>
                                  <p:childTnLst>
                                    <p:animMotion origin="layout" path="M -0.0405 -0.00301 L -0.0405 -0.00278 C -0.05365 -0.00162 -0.05313 -0.00231 -0.0655 0.00139 C -0.06836 0.00208 -0.07109 0.0037 -0.07383 0.00417 C -0.09375 0.00787 -0.09662 0.00718 -0.11458 0.00718 " pathEditMode="relative" rAng="0" ptsTypes="AAAAA">
                                      <p:cBhvr>
                                        <p:cTn id="8" dur="7000" fill="hold"/>
                                        <p:tgtEl>
                                          <p:spTgt spid="130"/>
                                        </p:tgtEl>
                                        <p:attrNameLst>
                                          <p:attrName>ppt_x</p:attrName>
                                          <p:attrName>ppt_y</p:attrName>
                                        </p:attrNameLst>
                                      </p:cBhvr>
                                      <p:rCtr x="-3711" y="509"/>
                                    </p:animMotion>
                                  </p:childTnLst>
                                </p:cTn>
                              </p:par>
                              <p:par>
                                <p:cTn id="9" presetID="0" presetClass="path" presetSubtype="0" accel="50000" decel="50000" fill="hold" nodeType="withEffect">
                                  <p:stCondLst>
                                    <p:cond delay="0"/>
                                  </p:stCondLst>
                                  <p:childTnLst>
                                    <p:animMotion origin="layout" path="M -0.04049 -0.00301 L -0.04049 -0.00278 C -0.05364 -0.00162 -0.05312 -0.00232 -0.06549 0.00139 C -0.06836 0.00208 -0.07109 0.0037 -0.07383 0.00416 C -0.09375 0.00787 -0.09661 0.00717 -0.11458 0.00717 " pathEditMode="relative" rAng="0" ptsTypes="AAAAA">
                                      <p:cBhvr>
                                        <p:cTn id="10" dur="7000" fill="hold"/>
                                        <p:tgtEl>
                                          <p:spTgt spid="131"/>
                                        </p:tgtEl>
                                        <p:attrNameLst>
                                          <p:attrName>ppt_x</p:attrName>
                                          <p:attrName>ppt_y</p:attrName>
                                        </p:attrNameLst>
                                      </p:cBhvr>
                                      <p:rCtr x="-3711" y="509"/>
                                    </p:animMotion>
                                  </p:childTnLst>
                                </p:cTn>
                              </p:par>
                              <p:par>
                                <p:cTn id="11" presetID="0" presetClass="path" presetSubtype="0" accel="50000" decel="50000" fill="hold" nodeType="withEffect">
                                  <p:stCondLst>
                                    <p:cond delay="0"/>
                                  </p:stCondLst>
                                  <p:childTnLst>
                                    <p:animMotion origin="layout" path="M 0.07291 -0.02662 L 0.07291 -0.02639 C 0.12096 -0.03102 0.09453 -0.02916 0.18489 -0.02662 C 0.19284 -0.02639 0.20078 -0.02523 0.20859 -0.025 C 0.22005 -0.02453 0.23138 -0.025 0.24284 -0.025 L 0.24284 -0.02477 L 0.29218 -0.02153 C 0.29726 -0.02106 0.30234 -0.01967 0.30742 -0.01967 C 0.33528 -0.01967 0.39101 -0.02153 0.39101 -0.02129 " pathEditMode="relative" rAng="0" ptsTypes="AAAAAAAAA">
                                      <p:cBhvr>
                                        <p:cTn id="12" dur="7000" fill="hold"/>
                                        <p:tgtEl>
                                          <p:spTgt spid="158"/>
                                        </p:tgtEl>
                                        <p:attrNameLst>
                                          <p:attrName>ppt_x</p:attrName>
                                          <p:attrName>ppt_y</p:attrName>
                                        </p:attrNameLst>
                                      </p:cBhvr>
                                      <p:rCtr x="15898" y="208"/>
                                    </p:animMotion>
                                  </p:childTnLst>
                                </p:cTn>
                              </p:par>
                              <p:par>
                                <p:cTn id="13" presetID="0" presetClass="path" presetSubtype="0" accel="50000" decel="50000" fill="hold" nodeType="withEffect">
                                  <p:stCondLst>
                                    <p:cond delay="0"/>
                                  </p:stCondLst>
                                  <p:childTnLst>
                                    <p:animMotion origin="layout" path="M -0.04102 -0.02083 L -0.04102 -0.0206 L -0.11224 -0.02245 C -0.11381 -0.02245 -0.11537 -0.02407 -0.11693 -0.02407 C -0.12839 -0.02407 -0.14467 -0.02222 -0.1569 -0.02083 C -0.18295 -0.01296 -0.16433 -0.01736 -0.21276 -0.01736 " pathEditMode="relative" rAng="0" ptsTypes="AAAAAA">
                                      <p:cBhvr>
                                        <p:cTn id="14" dur="7000" fill="hold"/>
                                        <p:tgtEl>
                                          <p:spTgt spid="163"/>
                                        </p:tgtEl>
                                        <p:attrNameLst>
                                          <p:attrName>ppt_x</p:attrName>
                                          <p:attrName>ppt_y</p:attrName>
                                        </p:attrNameLst>
                                      </p:cBhvr>
                                      <p:rCtr x="-8594" y="69"/>
                                    </p:animMotion>
                                  </p:childTnLst>
                                </p:cTn>
                              </p:par>
                              <p:par>
                                <p:cTn id="15" presetID="0" presetClass="path" presetSubtype="0" accel="50000" decel="50000" fill="hold" nodeType="withEffect">
                                  <p:stCondLst>
                                    <p:cond delay="0"/>
                                  </p:stCondLst>
                                  <p:childTnLst>
                                    <p:animMotion origin="layout" path="M 0.11198 0.02338 L 0.11198 0.02384 C 0.15222 0.05 0.12344 0.03472 0.19883 0.03055 C 0.20482 0.02754 0.21172 0.02338 0.21758 0.02338 C 0.23737 0.02338 0.25703 0.02546 0.27669 0.02685 C 0.28047 0.028 0.28412 0.02893 0.28789 0.03055 C 0.28945 0.03171 0.29115 0.03333 0.29271 0.03472 C 0.29414 0.03588 0.29701 0.03842 0.29701 0.03912 " pathEditMode="relative" rAng="0" ptsTypes="AAAAAAAA">
                                      <p:cBhvr>
                                        <p:cTn id="16" dur="7000" fill="hold"/>
                                        <p:tgtEl>
                                          <p:spTgt spid="161"/>
                                        </p:tgtEl>
                                        <p:attrNameLst>
                                          <p:attrName>ppt_x</p:attrName>
                                          <p:attrName>ppt_y</p:attrName>
                                        </p:attrNameLst>
                                      </p:cBhvr>
                                      <p:rCtr x="9245" y="787"/>
                                    </p:animMotion>
                                  </p:childTnLst>
                                </p:cTn>
                              </p:par>
                              <p:par>
                                <p:cTn id="17" presetID="0" presetClass="path" presetSubtype="0" accel="50000" decel="50000" fill="hold" nodeType="withEffect">
                                  <p:stCondLst>
                                    <p:cond delay="0"/>
                                  </p:stCondLst>
                                  <p:childTnLst>
                                    <p:animMotion origin="layout" path="M -0.30508 -0.03194 L -0.30508 -0.03171 C -0.31159 -0.03078 -0.32005 -0.02916 -0.32591 -0.02754 C -0.32904 -0.02685 -0.33203 -0.02523 -0.33516 -0.02477 C -0.34206 -0.02361 -0.34896 -0.02384 -0.35599 -0.02314 C -0.38229 -0.02083 -0.35534 -0.02268 -0.3793 -0.02014 C -0.38542 -0.01967 -0.39154 -0.01921 -0.39766 -0.01875 C -0.40117 -0.01782 -0.40482 -0.01666 -0.40846 -0.01574 C -0.41315 -0.01481 -0.42812 -0.01203 -0.43424 -0.01134 C -0.47865 -0.00671 -0.42148 -0.01412 -0.47344 -0.00694 C -0.4806 -0.00463 -0.48646 -0.00254 -0.49336 -0.00115 C -0.49596 -0.00046 -0.49844 0.00023 -0.50091 0.00047 C -0.50755 0.0007 -0.51419 0.00047 -0.52083 0.00047 " pathEditMode="relative" rAng="0" ptsTypes="AAAAAAAAAAAAA">
                                      <p:cBhvr>
                                        <p:cTn id="18" dur="7000" fill="hold"/>
                                        <p:tgtEl>
                                          <p:spTgt spid="159"/>
                                        </p:tgtEl>
                                        <p:attrNameLst>
                                          <p:attrName>ppt_x</p:attrName>
                                          <p:attrName>ppt_y</p:attrName>
                                        </p:attrNameLst>
                                      </p:cBhvr>
                                      <p:rCtr x="-10794" y="1620"/>
                                    </p:animMotion>
                                  </p:childTnLst>
                                </p:cTn>
                              </p:par>
                              <p:par>
                                <p:cTn id="19" presetID="0" presetClass="path" presetSubtype="0" accel="50000" decel="50000" fill="hold" nodeType="withEffect">
                                  <p:stCondLst>
                                    <p:cond delay="0"/>
                                  </p:stCondLst>
                                  <p:childTnLst>
                                    <p:animMotion origin="layout" path="M -0.12669 0.13542 L -0.12669 0.13565 L -0.17487 0.13449 C -0.1793 0.13426 -0.19024 0.1331 -0.19557 0.13218 C -0.19935 0.13148 -0.203 0.13079 -0.20677 0.13009 C -0.22409 0.13079 -0.22735 0.13009 -0.2405 0.13218 C -0.24987 0.1338 -0.25391 0.13588 -0.2655 0.13889 C -0.26758 0.13935 -0.26966 0.13959 -0.27175 0.14005 C -0.275 0.14144 -0.27539 0.14167 -0.2793 0.14213 C -0.28099 0.14236 -0.28268 0.14213 -0.28425 0.14213 " pathEditMode="relative" rAng="0" ptsTypes="AAAAAAAAAA">
                                      <p:cBhvr>
                                        <p:cTn id="20" dur="7000" fill="hold"/>
                                        <p:tgtEl>
                                          <p:spTgt spid="116"/>
                                        </p:tgtEl>
                                        <p:attrNameLst>
                                          <p:attrName>ppt_x</p:attrName>
                                          <p:attrName>ppt_y</p:attrName>
                                        </p:attrNameLst>
                                      </p:cBhvr>
                                      <p:rCtr x="-7878" y="69"/>
                                    </p:animMotion>
                                  </p:childTnLst>
                                </p:cTn>
                              </p:par>
                              <p:par>
                                <p:cTn id="21" presetID="0" presetClass="path" presetSubtype="0" accel="50000" decel="50000" fill="hold" nodeType="withEffect">
                                  <p:stCondLst>
                                    <p:cond delay="0"/>
                                  </p:stCondLst>
                                  <p:childTnLst>
                                    <p:animMotion origin="layout" path="M 0.20104 -0.01065 L 0.20104 -0.01042 C 0.21263 -0.01343 0.22435 -0.0169 0.23606 -0.01898 C 0.23932 -0.01945 0.24244 -0.02037 0.24557 -0.0206 C 0.25481 -0.02153 0.26393 -0.02176 0.27317 -0.02222 L 0.28646 -0.0206 C 0.29271 -0.01968 0.29909 -0.01806 0.30547 -0.01736 C 0.34166 -0.01273 0.34205 -0.01412 0.38138 -0.01227 L 0.40703 -0.01065 C 0.41901 -0.00949 0.43112 -0.00764 0.4431 -0.00718 L 0.48294 -0.00556 C 0.51289 -0.00903 0.49739 -0.00787 0.54843 -0.00556 C 0.55521 -0.00509 0.56172 -0.00417 0.56849 -0.00394 L 0.64349 -0.00208 C 0.65039 -0.00162 0.65742 -0.00139 0.66432 -0.00046 C 0.69179 0.00301 0.67617 0.00278 0.68528 0.00278 " pathEditMode="relative" rAng="0" ptsTypes="AAAAAAAAAAAAAAAA">
                                      <p:cBhvr>
                                        <p:cTn id="22" dur="7000" fill="hold"/>
                                        <p:tgtEl>
                                          <p:spTgt spid="162"/>
                                        </p:tgtEl>
                                        <p:attrNameLst>
                                          <p:attrName>ppt_x</p:attrName>
                                          <p:attrName>ppt_y</p:attrName>
                                        </p:attrNameLst>
                                      </p:cBhvr>
                                      <p:rCtr x="24206" y="93"/>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44193 -0.03217 L -0.44193 -0.03194 C -0.45325 -0.03102 -0.45378 -0.03079 -0.46641 -0.03009 L -0.48698 -0.02893 L -0.50508 -0.02778 L -0.52018 -0.02685 L -0.56133 -0.02569 C -0.57057 -0.0243 -0.57956 -0.02268 -0.58893 -0.02245 C -0.59492 -0.02222 -0.60104 -0.02315 -0.60703 -0.02338 C -0.62878 -0.02662 -0.62031 -0.02592 -0.66146 -0.02245 C -0.66706 -0.02176 -0.67266 -0.01944 -0.67825 -0.01898 C -0.69792 -0.01782 -0.71745 -0.01829 -0.73711 -0.01782 C -0.75352 -0.01875 -0.77005 -0.01875 -0.78646 -0.02014 C -0.78698 -0.02014 -0.80234 -0.02454 -0.80521 -0.02569 C -0.80651 -0.02616 -0.80768 -0.02731 -0.80898 -0.02778 C -0.81107 -0.0287 -0.81719 -0.02963 -0.81901 -0.03009 C -0.82122 -0.03079 -0.82357 -0.03148 -0.82578 -0.03217 C -0.83503 -0.03125 -0.84414 -0.03055 -0.85339 -0.02893 C -0.85833 -0.02801 -0.86328 -0.02569 -0.86836 -0.02454 C -0.87266 -0.02361 -0.87708 -0.02315 -0.88151 -0.02245 L -0.90964 -0.02338 C -0.91094 -0.02361 -0.91146 -0.02685 -0.91276 -0.02778 C -0.91393 -0.0287 -0.91523 -0.0287 -0.91641 -0.02893 C -0.92617 -0.03935 -0.91263 -0.02592 -0.92331 -0.03333 C -0.92604 -0.03518 -0.92578 -0.03889 -0.92578 -0.03565 " pathEditMode="relative" rAng="0" ptsTypes="AAAAAAAAAAAAAAAAAAAAAAAAA">
                                      <p:cBhvr>
                                        <p:cTn id="26" dur="7000" fill="hold"/>
                                        <p:tgtEl>
                                          <p:spTgt spid="113"/>
                                        </p:tgtEl>
                                        <p:attrNameLst>
                                          <p:attrName>ppt_x</p:attrName>
                                          <p:attrName>ppt_y</p:attrName>
                                        </p:attrNameLst>
                                      </p:cBhvr>
                                      <p:rCtr x="-24206" y="463"/>
                                    </p:animMotion>
                                  </p:childTnLst>
                                </p:cTn>
                              </p:par>
                              <p:par>
                                <p:cTn id="27" presetID="0" presetClass="path" presetSubtype="0" accel="50000" decel="50000" fill="hold" nodeType="withEffect">
                                  <p:stCondLst>
                                    <p:cond delay="0"/>
                                  </p:stCondLst>
                                  <p:childTnLst>
                                    <p:animMotion origin="layout" path="M 0.0694 0.09398 L 0.0694 0.09444 C 0.08528 0.09143 0.10156 0.09166 0.11719 0.08657 C 0.12226 0.08518 0.12708 0.08333 0.13216 0.08217 C 0.13776 0.08078 0.14362 0.08078 0.14909 0.07962 C 0.17799 0.07523 0.14635 0.07893 0.18971 0.07523 L 0.30911 0.07754 C 0.31185 0.07754 0.31458 0.07962 0.31758 0.07962 C 0.34114 0.08101 0.36432 0.08101 0.38776 0.08217 C 0.40794 0.08634 0.40156 0.08587 0.43138 0.08217 C 0.45625 0.07893 0.44687 0.06967 0.45612 0.07962 " pathEditMode="relative" rAng="0" ptsTypes="AAAAAAAAAAA">
                                      <p:cBhvr>
                                        <p:cTn id="28" dur="7000" fill="hold"/>
                                        <p:tgtEl>
                                          <p:spTgt spid="109"/>
                                        </p:tgtEl>
                                        <p:attrNameLst>
                                          <p:attrName>ppt_x</p:attrName>
                                          <p:attrName>ppt_y</p:attrName>
                                        </p:attrNameLst>
                                      </p:cBhvr>
                                      <p:rCtr x="19336" y="-926"/>
                                    </p:animMotion>
                                  </p:childTnLst>
                                </p:cTn>
                              </p:par>
                              <p:par>
                                <p:cTn id="29" presetID="1" presetClass="mediacall" presetSubtype="0" fill="hold" nodeType="withEffect">
                                  <p:stCondLst>
                                    <p:cond delay="0"/>
                                  </p:stCondLst>
                                  <p:childTnLst>
                                    <p:cmd type="call" cmd="playFrom(0.0)">
                                      <p:cBhvr>
                                        <p:cTn id="30" dur="7124" fill="hold"/>
                                        <p:tgtEl>
                                          <p:spTgt spid="9"/>
                                        </p:tgtEl>
                                      </p:cBhvr>
                                    </p:cmd>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4"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a:extLst>
              <a:ext uri="{FF2B5EF4-FFF2-40B4-BE49-F238E27FC236}">
                <a16:creationId xmlns:a16="http://schemas.microsoft.com/office/drawing/2014/main" id="{24E49250-9FFA-447E-9B51-73F876BB5F04}"/>
              </a:ext>
            </a:extLst>
          </p:cNvPr>
          <p:cNvSpPr/>
          <p:nvPr/>
        </p:nvSpPr>
        <p:spPr>
          <a:xfrm>
            <a:off x="-279917" y="5042373"/>
            <a:ext cx="12717615" cy="183814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38" name="Line 2">
            <a:extLst>
              <a:ext uri="{FF2B5EF4-FFF2-40B4-BE49-F238E27FC236}">
                <a16:creationId xmlns:a16="http://schemas.microsoft.com/office/drawing/2014/main" id="{0661DDC5-1948-45D2-A32B-EEC957D8F344}"/>
              </a:ext>
            </a:extLst>
          </p:cNvPr>
          <p:cNvSpPr>
            <a:spLocks noChangeShapeType="1"/>
          </p:cNvSpPr>
          <p:nvPr/>
        </p:nvSpPr>
        <p:spPr bwMode="auto">
          <a:xfrm>
            <a:off x="5943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39" name="Line 3">
            <a:extLst>
              <a:ext uri="{FF2B5EF4-FFF2-40B4-BE49-F238E27FC236}">
                <a16:creationId xmlns:a16="http://schemas.microsoft.com/office/drawing/2014/main" id="{D0E51979-4ECE-4659-A197-F24E493273DB}"/>
              </a:ext>
            </a:extLst>
          </p:cNvPr>
          <p:cNvSpPr>
            <a:spLocks noChangeShapeType="1"/>
          </p:cNvSpPr>
          <p:nvPr/>
        </p:nvSpPr>
        <p:spPr bwMode="auto">
          <a:xfrm flipH="1">
            <a:off x="3124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0" name="Line 4">
            <a:extLst>
              <a:ext uri="{FF2B5EF4-FFF2-40B4-BE49-F238E27FC236}">
                <a16:creationId xmlns:a16="http://schemas.microsoft.com/office/drawing/2014/main" id="{855E695E-268A-44A5-9753-FC336B005A42}"/>
              </a:ext>
            </a:extLst>
          </p:cNvPr>
          <p:cNvSpPr>
            <a:spLocks noChangeShapeType="1"/>
          </p:cNvSpPr>
          <p:nvPr/>
        </p:nvSpPr>
        <p:spPr bwMode="auto">
          <a:xfrm flipV="1">
            <a:off x="-207599" y="2817643"/>
            <a:ext cx="12645298" cy="28931"/>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1" name="Line 5">
            <a:extLst>
              <a:ext uri="{FF2B5EF4-FFF2-40B4-BE49-F238E27FC236}">
                <a16:creationId xmlns:a16="http://schemas.microsoft.com/office/drawing/2014/main" id="{A34CB55E-CE46-4802-B16A-CF9FBFFB6600}"/>
              </a:ext>
            </a:extLst>
          </p:cNvPr>
          <p:cNvSpPr>
            <a:spLocks noChangeShapeType="1"/>
          </p:cNvSpPr>
          <p:nvPr/>
        </p:nvSpPr>
        <p:spPr bwMode="auto">
          <a:xfrm flipV="1">
            <a:off x="-339008" y="3155202"/>
            <a:ext cx="12717616" cy="97629"/>
          </a:xfrm>
          <a:prstGeom prst="line">
            <a:avLst/>
          </a:prstGeom>
          <a:noFill/>
          <a:ln w="571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A012A626-B9D0-408A-A01D-84D6BA0747E0}"/>
              </a:ext>
            </a:extLst>
          </p:cNvPr>
          <p:cNvSpPr>
            <a:spLocks noChangeShapeType="1"/>
          </p:cNvSpPr>
          <p:nvPr/>
        </p:nvSpPr>
        <p:spPr bwMode="auto">
          <a:xfrm flipH="1">
            <a:off x="213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Line 7">
            <a:extLst>
              <a:ext uri="{FF2B5EF4-FFF2-40B4-BE49-F238E27FC236}">
                <a16:creationId xmlns:a16="http://schemas.microsoft.com/office/drawing/2014/main" id="{34141AFE-5A09-4DF1-9B70-1BF96E7349C4}"/>
              </a:ext>
            </a:extLst>
          </p:cNvPr>
          <p:cNvSpPr>
            <a:spLocks noChangeShapeType="1"/>
          </p:cNvSpPr>
          <p:nvPr/>
        </p:nvSpPr>
        <p:spPr bwMode="auto">
          <a:xfrm flipH="1">
            <a:off x="243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4" name="Line 8">
            <a:extLst>
              <a:ext uri="{FF2B5EF4-FFF2-40B4-BE49-F238E27FC236}">
                <a16:creationId xmlns:a16="http://schemas.microsoft.com/office/drawing/2014/main" id="{FCD6C432-E503-4728-9C64-E587717845DD}"/>
              </a:ext>
            </a:extLst>
          </p:cNvPr>
          <p:cNvSpPr>
            <a:spLocks noChangeShapeType="1"/>
          </p:cNvSpPr>
          <p:nvPr/>
        </p:nvSpPr>
        <p:spPr bwMode="auto">
          <a:xfrm flipH="1">
            <a:off x="2819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5" name="Line 9">
            <a:extLst>
              <a:ext uri="{FF2B5EF4-FFF2-40B4-BE49-F238E27FC236}">
                <a16:creationId xmlns:a16="http://schemas.microsoft.com/office/drawing/2014/main" id="{65825D45-B779-4E59-9866-571CA2976D7B}"/>
              </a:ext>
            </a:extLst>
          </p:cNvPr>
          <p:cNvSpPr>
            <a:spLocks noChangeShapeType="1"/>
          </p:cNvSpPr>
          <p:nvPr/>
        </p:nvSpPr>
        <p:spPr bwMode="auto">
          <a:xfrm>
            <a:off x="-102635" y="2846574"/>
            <a:ext cx="12456365" cy="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6" name="Line 10">
            <a:extLst>
              <a:ext uri="{FF2B5EF4-FFF2-40B4-BE49-F238E27FC236}">
                <a16:creationId xmlns:a16="http://schemas.microsoft.com/office/drawing/2014/main" id="{9A51325B-ADBA-468D-92A4-C68BC538F83D}"/>
              </a:ext>
            </a:extLst>
          </p:cNvPr>
          <p:cNvSpPr>
            <a:spLocks noChangeShapeType="1"/>
          </p:cNvSpPr>
          <p:nvPr/>
        </p:nvSpPr>
        <p:spPr bwMode="auto">
          <a:xfrm flipV="1">
            <a:off x="-197791" y="3196981"/>
            <a:ext cx="12717616" cy="575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1">
            <a:extLst>
              <a:ext uri="{FF2B5EF4-FFF2-40B4-BE49-F238E27FC236}">
                <a16:creationId xmlns:a16="http://schemas.microsoft.com/office/drawing/2014/main" id="{6D06F032-8B89-412E-8791-27130E704B9F}"/>
              </a:ext>
            </a:extLst>
          </p:cNvPr>
          <p:cNvSpPr>
            <a:spLocks noChangeShapeType="1"/>
          </p:cNvSpPr>
          <p:nvPr/>
        </p:nvSpPr>
        <p:spPr bwMode="auto">
          <a:xfrm>
            <a:off x="6400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Rectangle 12">
            <a:extLst>
              <a:ext uri="{FF2B5EF4-FFF2-40B4-BE49-F238E27FC236}">
                <a16:creationId xmlns:a16="http://schemas.microsoft.com/office/drawing/2014/main" id="{0EBAF12C-E3A8-4C8C-A0C0-CCB3E7D91879}"/>
              </a:ext>
            </a:extLst>
          </p:cNvPr>
          <p:cNvSpPr>
            <a:spLocks noChangeArrowheads="1"/>
          </p:cNvSpPr>
          <p:nvPr/>
        </p:nvSpPr>
        <p:spPr bwMode="auto">
          <a:xfrm>
            <a:off x="1524000" y="1600200"/>
            <a:ext cx="9144000" cy="762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49" name="Line 13">
            <a:extLst>
              <a:ext uri="{FF2B5EF4-FFF2-40B4-BE49-F238E27FC236}">
                <a16:creationId xmlns:a16="http://schemas.microsoft.com/office/drawing/2014/main" id="{422F6C46-7E0E-4F50-AD37-7B38CC5943E5}"/>
              </a:ext>
            </a:extLst>
          </p:cNvPr>
          <p:cNvSpPr>
            <a:spLocks noChangeShapeType="1"/>
          </p:cNvSpPr>
          <p:nvPr/>
        </p:nvSpPr>
        <p:spPr bwMode="auto">
          <a:xfrm>
            <a:off x="1752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14">
            <a:extLst>
              <a:ext uri="{FF2B5EF4-FFF2-40B4-BE49-F238E27FC236}">
                <a16:creationId xmlns:a16="http://schemas.microsoft.com/office/drawing/2014/main" id="{2C39CE86-BEA4-4BEF-99A8-3E1C168E6809}"/>
              </a:ext>
            </a:extLst>
          </p:cNvPr>
          <p:cNvSpPr>
            <a:spLocks noChangeShapeType="1"/>
          </p:cNvSpPr>
          <p:nvPr/>
        </p:nvSpPr>
        <p:spPr bwMode="auto">
          <a:xfrm>
            <a:off x="2133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15">
            <a:extLst>
              <a:ext uri="{FF2B5EF4-FFF2-40B4-BE49-F238E27FC236}">
                <a16:creationId xmlns:a16="http://schemas.microsoft.com/office/drawing/2014/main" id="{FDBB399B-FFC2-4589-B8C3-84BDC66FF65D}"/>
              </a:ext>
            </a:extLst>
          </p:cNvPr>
          <p:cNvSpPr>
            <a:spLocks noChangeShapeType="1"/>
          </p:cNvSpPr>
          <p:nvPr/>
        </p:nvSpPr>
        <p:spPr bwMode="auto">
          <a:xfrm>
            <a:off x="2667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16">
            <a:extLst>
              <a:ext uri="{FF2B5EF4-FFF2-40B4-BE49-F238E27FC236}">
                <a16:creationId xmlns:a16="http://schemas.microsoft.com/office/drawing/2014/main" id="{724FD3BD-7956-4D32-A9FC-12DFBA0F4FF2}"/>
              </a:ext>
            </a:extLst>
          </p:cNvPr>
          <p:cNvSpPr>
            <a:spLocks noChangeShapeType="1"/>
          </p:cNvSpPr>
          <p:nvPr/>
        </p:nvSpPr>
        <p:spPr bwMode="auto">
          <a:xfrm>
            <a:off x="3200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17">
            <a:extLst>
              <a:ext uri="{FF2B5EF4-FFF2-40B4-BE49-F238E27FC236}">
                <a16:creationId xmlns:a16="http://schemas.microsoft.com/office/drawing/2014/main" id="{C570B046-7843-443F-AFC2-16A30EDCBA70}"/>
              </a:ext>
            </a:extLst>
          </p:cNvPr>
          <p:cNvSpPr>
            <a:spLocks noChangeShapeType="1"/>
          </p:cNvSpPr>
          <p:nvPr/>
        </p:nvSpPr>
        <p:spPr bwMode="auto">
          <a:xfrm>
            <a:off x="36576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18">
            <a:extLst>
              <a:ext uri="{FF2B5EF4-FFF2-40B4-BE49-F238E27FC236}">
                <a16:creationId xmlns:a16="http://schemas.microsoft.com/office/drawing/2014/main" id="{F9D172CE-4871-4819-B966-4E6B43A6CE7C}"/>
              </a:ext>
            </a:extLst>
          </p:cNvPr>
          <p:cNvSpPr>
            <a:spLocks noChangeShapeType="1"/>
          </p:cNvSpPr>
          <p:nvPr/>
        </p:nvSpPr>
        <p:spPr bwMode="auto">
          <a:xfrm>
            <a:off x="4114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5" name="Line 19">
            <a:extLst>
              <a:ext uri="{FF2B5EF4-FFF2-40B4-BE49-F238E27FC236}">
                <a16:creationId xmlns:a16="http://schemas.microsoft.com/office/drawing/2014/main" id="{C169CCFB-C9AC-4703-ADD0-883F5432A1C3}"/>
              </a:ext>
            </a:extLst>
          </p:cNvPr>
          <p:cNvSpPr>
            <a:spLocks noChangeShapeType="1"/>
          </p:cNvSpPr>
          <p:nvPr/>
        </p:nvSpPr>
        <p:spPr bwMode="auto">
          <a:xfrm>
            <a:off x="45720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6" name="Line 20">
            <a:extLst>
              <a:ext uri="{FF2B5EF4-FFF2-40B4-BE49-F238E27FC236}">
                <a16:creationId xmlns:a16="http://schemas.microsoft.com/office/drawing/2014/main" id="{5073EF43-4FE9-4306-BA6F-1D41019DA6CE}"/>
              </a:ext>
            </a:extLst>
          </p:cNvPr>
          <p:cNvSpPr>
            <a:spLocks noChangeShapeType="1"/>
          </p:cNvSpPr>
          <p:nvPr/>
        </p:nvSpPr>
        <p:spPr bwMode="auto">
          <a:xfrm>
            <a:off x="50292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7" name="Line 21">
            <a:extLst>
              <a:ext uri="{FF2B5EF4-FFF2-40B4-BE49-F238E27FC236}">
                <a16:creationId xmlns:a16="http://schemas.microsoft.com/office/drawing/2014/main" id="{697C5669-5766-4C3F-A019-6F1EC20428B5}"/>
              </a:ext>
            </a:extLst>
          </p:cNvPr>
          <p:cNvSpPr>
            <a:spLocks noChangeShapeType="1"/>
          </p:cNvSpPr>
          <p:nvPr/>
        </p:nvSpPr>
        <p:spPr bwMode="auto">
          <a:xfrm>
            <a:off x="5486400" y="685800"/>
            <a:ext cx="0" cy="609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8" name="Line 22">
            <a:extLst>
              <a:ext uri="{FF2B5EF4-FFF2-40B4-BE49-F238E27FC236}">
                <a16:creationId xmlns:a16="http://schemas.microsoft.com/office/drawing/2014/main" id="{0ECC55C4-4595-41B6-B62D-9F9C2E8FAC3E}"/>
              </a:ext>
            </a:extLst>
          </p:cNvPr>
          <p:cNvSpPr>
            <a:spLocks noChangeShapeType="1"/>
          </p:cNvSpPr>
          <p:nvPr/>
        </p:nvSpPr>
        <p:spPr bwMode="auto">
          <a:xfrm>
            <a:off x="6858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9" name="Line 23">
            <a:extLst>
              <a:ext uri="{FF2B5EF4-FFF2-40B4-BE49-F238E27FC236}">
                <a16:creationId xmlns:a16="http://schemas.microsoft.com/office/drawing/2014/main" id="{86C42D5A-6152-49BB-A256-886F57DF5DA9}"/>
              </a:ext>
            </a:extLst>
          </p:cNvPr>
          <p:cNvSpPr>
            <a:spLocks noChangeShapeType="1"/>
          </p:cNvSpPr>
          <p:nvPr/>
        </p:nvSpPr>
        <p:spPr bwMode="auto">
          <a:xfrm>
            <a:off x="73152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0" name="Line 24">
            <a:extLst>
              <a:ext uri="{FF2B5EF4-FFF2-40B4-BE49-F238E27FC236}">
                <a16:creationId xmlns:a16="http://schemas.microsoft.com/office/drawing/2014/main" id="{7B5C41D7-BD9F-4DAB-BDED-90E012CA38D9}"/>
              </a:ext>
            </a:extLst>
          </p:cNvPr>
          <p:cNvSpPr>
            <a:spLocks noChangeShapeType="1"/>
          </p:cNvSpPr>
          <p:nvPr/>
        </p:nvSpPr>
        <p:spPr bwMode="auto">
          <a:xfrm>
            <a:off x="7772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1" name="Line 25">
            <a:extLst>
              <a:ext uri="{FF2B5EF4-FFF2-40B4-BE49-F238E27FC236}">
                <a16:creationId xmlns:a16="http://schemas.microsoft.com/office/drawing/2014/main" id="{704EE9F0-9C7F-43FE-9448-A0B490FC093B}"/>
              </a:ext>
            </a:extLst>
          </p:cNvPr>
          <p:cNvSpPr>
            <a:spLocks noChangeShapeType="1"/>
          </p:cNvSpPr>
          <p:nvPr/>
        </p:nvSpPr>
        <p:spPr bwMode="auto">
          <a:xfrm>
            <a:off x="81534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2" name="Line 26">
            <a:extLst>
              <a:ext uri="{FF2B5EF4-FFF2-40B4-BE49-F238E27FC236}">
                <a16:creationId xmlns:a16="http://schemas.microsoft.com/office/drawing/2014/main" id="{66A8A4F0-4927-4ECE-BE4A-90FB96DABE25}"/>
              </a:ext>
            </a:extLst>
          </p:cNvPr>
          <p:cNvSpPr>
            <a:spLocks noChangeShapeType="1"/>
          </p:cNvSpPr>
          <p:nvPr/>
        </p:nvSpPr>
        <p:spPr bwMode="auto">
          <a:xfrm>
            <a:off x="86106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3" name="Line 27">
            <a:extLst>
              <a:ext uri="{FF2B5EF4-FFF2-40B4-BE49-F238E27FC236}">
                <a16:creationId xmlns:a16="http://schemas.microsoft.com/office/drawing/2014/main" id="{2F1F5FB8-C305-4AD5-A171-A9CC6E8BCC4D}"/>
              </a:ext>
            </a:extLst>
          </p:cNvPr>
          <p:cNvSpPr>
            <a:spLocks noChangeShapeType="1"/>
          </p:cNvSpPr>
          <p:nvPr/>
        </p:nvSpPr>
        <p:spPr bwMode="auto">
          <a:xfrm>
            <a:off x="90678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4" name="Line 28">
            <a:extLst>
              <a:ext uri="{FF2B5EF4-FFF2-40B4-BE49-F238E27FC236}">
                <a16:creationId xmlns:a16="http://schemas.microsoft.com/office/drawing/2014/main" id="{0F81A06D-6F9B-4FA1-B1C9-6AB522AA2F59}"/>
              </a:ext>
            </a:extLst>
          </p:cNvPr>
          <p:cNvSpPr>
            <a:spLocks noChangeShapeType="1"/>
          </p:cNvSpPr>
          <p:nvPr/>
        </p:nvSpPr>
        <p:spPr bwMode="auto">
          <a:xfrm>
            <a:off x="9525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5" name="Line 29">
            <a:extLst>
              <a:ext uri="{FF2B5EF4-FFF2-40B4-BE49-F238E27FC236}">
                <a16:creationId xmlns:a16="http://schemas.microsoft.com/office/drawing/2014/main" id="{945BD86F-7E3C-4436-A83B-C3C5E939FC49}"/>
              </a:ext>
            </a:extLst>
          </p:cNvPr>
          <p:cNvSpPr>
            <a:spLocks noChangeShapeType="1"/>
          </p:cNvSpPr>
          <p:nvPr/>
        </p:nvSpPr>
        <p:spPr bwMode="auto">
          <a:xfrm>
            <a:off x="9906000" y="685800"/>
            <a:ext cx="0" cy="5334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6" name="Line 30">
            <a:extLst>
              <a:ext uri="{FF2B5EF4-FFF2-40B4-BE49-F238E27FC236}">
                <a16:creationId xmlns:a16="http://schemas.microsoft.com/office/drawing/2014/main" id="{7F3A3D4A-978A-4A34-880C-BD948ED4AF46}"/>
              </a:ext>
            </a:extLst>
          </p:cNvPr>
          <p:cNvSpPr>
            <a:spLocks noChangeShapeType="1"/>
          </p:cNvSpPr>
          <p:nvPr/>
        </p:nvSpPr>
        <p:spPr bwMode="auto">
          <a:xfrm>
            <a:off x="10363200" y="685800"/>
            <a:ext cx="0" cy="8382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7" name="Line 31">
            <a:extLst>
              <a:ext uri="{FF2B5EF4-FFF2-40B4-BE49-F238E27FC236}">
                <a16:creationId xmlns:a16="http://schemas.microsoft.com/office/drawing/2014/main" id="{AD774B3B-B63D-4795-A3D7-EC972F5AE475}"/>
              </a:ext>
            </a:extLst>
          </p:cNvPr>
          <p:cNvSpPr>
            <a:spLocks noChangeShapeType="1"/>
          </p:cNvSpPr>
          <p:nvPr/>
        </p:nvSpPr>
        <p:spPr bwMode="auto">
          <a:xfrm flipV="1">
            <a:off x="-102635" y="672356"/>
            <a:ext cx="12540337" cy="1"/>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8" name="Line 32">
            <a:extLst>
              <a:ext uri="{FF2B5EF4-FFF2-40B4-BE49-F238E27FC236}">
                <a16:creationId xmlns:a16="http://schemas.microsoft.com/office/drawing/2014/main" id="{68BAAC3F-6053-405A-A4FC-8EB1BC3A13BA}"/>
              </a:ext>
            </a:extLst>
          </p:cNvPr>
          <p:cNvSpPr>
            <a:spLocks noChangeShapeType="1"/>
          </p:cNvSpPr>
          <p:nvPr/>
        </p:nvSpPr>
        <p:spPr bwMode="auto">
          <a:xfrm flipH="1">
            <a:off x="6324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69" name="Line 33">
            <a:extLst>
              <a:ext uri="{FF2B5EF4-FFF2-40B4-BE49-F238E27FC236}">
                <a16:creationId xmlns:a16="http://schemas.microsoft.com/office/drawing/2014/main" id="{6FF856FC-FD5E-49A7-8D83-3ABA57C6FF8E}"/>
              </a:ext>
            </a:extLst>
          </p:cNvPr>
          <p:cNvSpPr>
            <a:spLocks noChangeShapeType="1"/>
          </p:cNvSpPr>
          <p:nvPr/>
        </p:nvSpPr>
        <p:spPr bwMode="auto">
          <a:xfrm flipH="1">
            <a:off x="6781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0" name="Line 34">
            <a:extLst>
              <a:ext uri="{FF2B5EF4-FFF2-40B4-BE49-F238E27FC236}">
                <a16:creationId xmlns:a16="http://schemas.microsoft.com/office/drawing/2014/main" id="{19D47FAF-498B-4764-AEFA-4647D6C2BE30}"/>
              </a:ext>
            </a:extLst>
          </p:cNvPr>
          <p:cNvSpPr>
            <a:spLocks noChangeShapeType="1"/>
          </p:cNvSpPr>
          <p:nvPr/>
        </p:nvSpPr>
        <p:spPr bwMode="auto">
          <a:xfrm flipH="1">
            <a:off x="7162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1" name="Line 35">
            <a:extLst>
              <a:ext uri="{FF2B5EF4-FFF2-40B4-BE49-F238E27FC236}">
                <a16:creationId xmlns:a16="http://schemas.microsoft.com/office/drawing/2014/main" id="{ECE30A93-DEEC-40AB-AD4A-06071D3BEEDB}"/>
              </a:ext>
            </a:extLst>
          </p:cNvPr>
          <p:cNvSpPr>
            <a:spLocks noChangeShapeType="1"/>
          </p:cNvSpPr>
          <p:nvPr/>
        </p:nvSpPr>
        <p:spPr bwMode="auto">
          <a:xfrm flipH="1">
            <a:off x="7543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2" name="Line 36">
            <a:extLst>
              <a:ext uri="{FF2B5EF4-FFF2-40B4-BE49-F238E27FC236}">
                <a16:creationId xmlns:a16="http://schemas.microsoft.com/office/drawing/2014/main" id="{3E2CAAC9-0A99-4603-AE54-05B697C28B71}"/>
              </a:ext>
            </a:extLst>
          </p:cNvPr>
          <p:cNvSpPr>
            <a:spLocks noChangeShapeType="1"/>
          </p:cNvSpPr>
          <p:nvPr/>
        </p:nvSpPr>
        <p:spPr bwMode="auto">
          <a:xfrm flipH="1">
            <a:off x="79248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3" name="Line 37">
            <a:extLst>
              <a:ext uri="{FF2B5EF4-FFF2-40B4-BE49-F238E27FC236}">
                <a16:creationId xmlns:a16="http://schemas.microsoft.com/office/drawing/2014/main" id="{DD9ED0F2-1DF1-4883-B4DB-149292853B81}"/>
              </a:ext>
            </a:extLst>
          </p:cNvPr>
          <p:cNvSpPr>
            <a:spLocks noChangeShapeType="1"/>
          </p:cNvSpPr>
          <p:nvPr/>
        </p:nvSpPr>
        <p:spPr bwMode="auto">
          <a:xfrm flipH="1">
            <a:off x="8534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4" name="Line 38">
            <a:extLst>
              <a:ext uri="{FF2B5EF4-FFF2-40B4-BE49-F238E27FC236}">
                <a16:creationId xmlns:a16="http://schemas.microsoft.com/office/drawing/2014/main" id="{E736D714-FC2E-46DE-B194-5B4D9AB4D0EE}"/>
              </a:ext>
            </a:extLst>
          </p:cNvPr>
          <p:cNvSpPr>
            <a:spLocks noChangeShapeType="1"/>
          </p:cNvSpPr>
          <p:nvPr/>
        </p:nvSpPr>
        <p:spPr bwMode="auto">
          <a:xfrm flipH="1">
            <a:off x="8915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5" name="Line 39">
            <a:extLst>
              <a:ext uri="{FF2B5EF4-FFF2-40B4-BE49-F238E27FC236}">
                <a16:creationId xmlns:a16="http://schemas.microsoft.com/office/drawing/2014/main" id="{D1CE3673-8BC3-418A-8ABD-2BDB6FE71CAD}"/>
              </a:ext>
            </a:extLst>
          </p:cNvPr>
          <p:cNvSpPr>
            <a:spLocks noChangeShapeType="1"/>
          </p:cNvSpPr>
          <p:nvPr/>
        </p:nvSpPr>
        <p:spPr bwMode="auto">
          <a:xfrm flipH="1">
            <a:off x="9296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6" name="Line 40">
            <a:extLst>
              <a:ext uri="{FF2B5EF4-FFF2-40B4-BE49-F238E27FC236}">
                <a16:creationId xmlns:a16="http://schemas.microsoft.com/office/drawing/2014/main" id="{9295F3CA-88C8-4AA9-B322-0460DCE50E8F}"/>
              </a:ext>
            </a:extLst>
          </p:cNvPr>
          <p:cNvSpPr>
            <a:spLocks noChangeShapeType="1"/>
          </p:cNvSpPr>
          <p:nvPr/>
        </p:nvSpPr>
        <p:spPr bwMode="auto">
          <a:xfrm flipH="1">
            <a:off x="9677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7" name="Line 41">
            <a:extLst>
              <a:ext uri="{FF2B5EF4-FFF2-40B4-BE49-F238E27FC236}">
                <a16:creationId xmlns:a16="http://schemas.microsoft.com/office/drawing/2014/main" id="{69B24BAF-21AE-4B7B-8F88-E01BF6534B3F}"/>
              </a:ext>
            </a:extLst>
          </p:cNvPr>
          <p:cNvSpPr>
            <a:spLocks noChangeShapeType="1"/>
          </p:cNvSpPr>
          <p:nvPr/>
        </p:nvSpPr>
        <p:spPr bwMode="auto">
          <a:xfrm flipH="1">
            <a:off x="10363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8" name="Line 42">
            <a:extLst>
              <a:ext uri="{FF2B5EF4-FFF2-40B4-BE49-F238E27FC236}">
                <a16:creationId xmlns:a16="http://schemas.microsoft.com/office/drawing/2014/main" id="{EAD398DD-E315-4B5A-A889-A624A85D4421}"/>
              </a:ext>
            </a:extLst>
          </p:cNvPr>
          <p:cNvSpPr>
            <a:spLocks noChangeShapeType="1"/>
          </p:cNvSpPr>
          <p:nvPr/>
        </p:nvSpPr>
        <p:spPr bwMode="auto">
          <a:xfrm flipH="1">
            <a:off x="3962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79" name="Line 43">
            <a:extLst>
              <a:ext uri="{FF2B5EF4-FFF2-40B4-BE49-F238E27FC236}">
                <a16:creationId xmlns:a16="http://schemas.microsoft.com/office/drawing/2014/main" id="{29FDB369-EFEE-4AF5-B73F-AC1DA769BAC7}"/>
              </a:ext>
            </a:extLst>
          </p:cNvPr>
          <p:cNvSpPr>
            <a:spLocks noChangeShapeType="1"/>
          </p:cNvSpPr>
          <p:nvPr/>
        </p:nvSpPr>
        <p:spPr bwMode="auto">
          <a:xfrm flipH="1">
            <a:off x="4343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0" name="Line 44">
            <a:extLst>
              <a:ext uri="{FF2B5EF4-FFF2-40B4-BE49-F238E27FC236}">
                <a16:creationId xmlns:a16="http://schemas.microsoft.com/office/drawing/2014/main" id="{3C7C043F-2CCC-454D-839D-D407BCF53272}"/>
              </a:ext>
            </a:extLst>
          </p:cNvPr>
          <p:cNvSpPr>
            <a:spLocks noChangeShapeType="1"/>
          </p:cNvSpPr>
          <p:nvPr/>
        </p:nvSpPr>
        <p:spPr bwMode="auto">
          <a:xfrm flipH="1">
            <a:off x="4800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1" name="Line 45">
            <a:extLst>
              <a:ext uri="{FF2B5EF4-FFF2-40B4-BE49-F238E27FC236}">
                <a16:creationId xmlns:a16="http://schemas.microsoft.com/office/drawing/2014/main" id="{1E0C55AB-BF88-4CC5-93AD-E002C6BA73FB}"/>
              </a:ext>
            </a:extLst>
          </p:cNvPr>
          <p:cNvSpPr>
            <a:spLocks noChangeShapeType="1"/>
          </p:cNvSpPr>
          <p:nvPr/>
        </p:nvSpPr>
        <p:spPr bwMode="auto">
          <a:xfrm flipH="1">
            <a:off x="5181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2" name="Line 46">
            <a:extLst>
              <a:ext uri="{FF2B5EF4-FFF2-40B4-BE49-F238E27FC236}">
                <a16:creationId xmlns:a16="http://schemas.microsoft.com/office/drawing/2014/main" id="{4ECCB5AF-77CC-4E15-9165-73A4710B9E8A}"/>
              </a:ext>
            </a:extLst>
          </p:cNvPr>
          <p:cNvSpPr>
            <a:spLocks noChangeShapeType="1"/>
          </p:cNvSpPr>
          <p:nvPr/>
        </p:nvSpPr>
        <p:spPr bwMode="auto">
          <a:xfrm flipH="1">
            <a:off x="556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3" name="Line 47">
            <a:extLst>
              <a:ext uri="{FF2B5EF4-FFF2-40B4-BE49-F238E27FC236}">
                <a16:creationId xmlns:a16="http://schemas.microsoft.com/office/drawing/2014/main" id="{9D8EA8F1-C06A-4DE2-A793-CE64B6FAA2BD}"/>
              </a:ext>
            </a:extLst>
          </p:cNvPr>
          <p:cNvSpPr>
            <a:spLocks noChangeShapeType="1"/>
          </p:cNvSpPr>
          <p:nvPr/>
        </p:nvSpPr>
        <p:spPr bwMode="auto">
          <a:xfrm flipH="1">
            <a:off x="5943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4" name="Line 48">
            <a:extLst>
              <a:ext uri="{FF2B5EF4-FFF2-40B4-BE49-F238E27FC236}">
                <a16:creationId xmlns:a16="http://schemas.microsoft.com/office/drawing/2014/main" id="{D4914E4D-4688-4501-A818-094297FE48AF}"/>
              </a:ext>
            </a:extLst>
          </p:cNvPr>
          <p:cNvSpPr>
            <a:spLocks noChangeShapeType="1"/>
          </p:cNvSpPr>
          <p:nvPr/>
        </p:nvSpPr>
        <p:spPr bwMode="auto">
          <a:xfrm flipH="1">
            <a:off x="35052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5" name="Line 49">
            <a:extLst>
              <a:ext uri="{FF2B5EF4-FFF2-40B4-BE49-F238E27FC236}">
                <a16:creationId xmlns:a16="http://schemas.microsoft.com/office/drawing/2014/main" id="{6D66AC6B-5BC1-419D-80DB-E1006A4F07DF}"/>
              </a:ext>
            </a:extLst>
          </p:cNvPr>
          <p:cNvSpPr>
            <a:spLocks noChangeShapeType="1"/>
          </p:cNvSpPr>
          <p:nvPr/>
        </p:nvSpPr>
        <p:spPr bwMode="auto">
          <a:xfrm flipH="1">
            <a:off x="100584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6" name="Line 50">
            <a:extLst>
              <a:ext uri="{FF2B5EF4-FFF2-40B4-BE49-F238E27FC236}">
                <a16:creationId xmlns:a16="http://schemas.microsoft.com/office/drawing/2014/main" id="{16883342-06E6-4C4C-AF9C-EA238CC6760D}"/>
              </a:ext>
            </a:extLst>
          </p:cNvPr>
          <p:cNvSpPr>
            <a:spLocks noChangeShapeType="1"/>
          </p:cNvSpPr>
          <p:nvPr/>
        </p:nvSpPr>
        <p:spPr bwMode="auto">
          <a:xfrm flipH="1">
            <a:off x="1752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7" name="Line 51">
            <a:extLst>
              <a:ext uri="{FF2B5EF4-FFF2-40B4-BE49-F238E27FC236}">
                <a16:creationId xmlns:a16="http://schemas.microsoft.com/office/drawing/2014/main" id="{5E83E571-99F4-40F7-9D01-349A1278C507}"/>
              </a:ext>
            </a:extLst>
          </p:cNvPr>
          <p:cNvSpPr>
            <a:spLocks noChangeShapeType="1"/>
          </p:cNvSpPr>
          <p:nvPr/>
        </p:nvSpPr>
        <p:spPr bwMode="auto">
          <a:xfrm flipH="1">
            <a:off x="8229600"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88" name="Rectangle 52">
            <a:extLst>
              <a:ext uri="{FF2B5EF4-FFF2-40B4-BE49-F238E27FC236}">
                <a16:creationId xmlns:a16="http://schemas.microsoft.com/office/drawing/2014/main" id="{668804BB-B2B6-40D4-A5BC-4928AB7983F8}"/>
              </a:ext>
            </a:extLst>
          </p:cNvPr>
          <p:cNvSpPr>
            <a:spLocks noChangeArrowheads="1"/>
          </p:cNvSpPr>
          <p:nvPr/>
        </p:nvSpPr>
        <p:spPr bwMode="auto">
          <a:xfrm>
            <a:off x="-102635" y="4419600"/>
            <a:ext cx="12540334" cy="3048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89" name="Rectangle 53">
            <a:extLst>
              <a:ext uri="{FF2B5EF4-FFF2-40B4-BE49-F238E27FC236}">
                <a16:creationId xmlns:a16="http://schemas.microsoft.com/office/drawing/2014/main" id="{B5FECB0D-56C3-4A01-B036-EB638EC262D0}"/>
              </a:ext>
            </a:extLst>
          </p:cNvPr>
          <p:cNvSpPr>
            <a:spLocks noChangeArrowheads="1"/>
          </p:cNvSpPr>
          <p:nvPr/>
        </p:nvSpPr>
        <p:spPr bwMode="auto">
          <a:xfrm>
            <a:off x="-102635" y="4724400"/>
            <a:ext cx="12540333"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4390" name="Line 54">
            <a:extLst>
              <a:ext uri="{FF2B5EF4-FFF2-40B4-BE49-F238E27FC236}">
                <a16:creationId xmlns:a16="http://schemas.microsoft.com/office/drawing/2014/main" id="{499AF782-54ED-4234-A2ED-84E874382E74}"/>
              </a:ext>
            </a:extLst>
          </p:cNvPr>
          <p:cNvSpPr>
            <a:spLocks noChangeShapeType="1"/>
          </p:cNvSpPr>
          <p:nvPr/>
        </p:nvSpPr>
        <p:spPr bwMode="auto">
          <a:xfrm>
            <a:off x="175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1" name="Line 55">
            <a:extLst>
              <a:ext uri="{FF2B5EF4-FFF2-40B4-BE49-F238E27FC236}">
                <a16:creationId xmlns:a16="http://schemas.microsoft.com/office/drawing/2014/main" id="{7FAEEAD0-3177-4F54-8E1D-E9E0083F73B6}"/>
              </a:ext>
            </a:extLst>
          </p:cNvPr>
          <p:cNvSpPr>
            <a:spLocks noChangeShapeType="1"/>
          </p:cNvSpPr>
          <p:nvPr/>
        </p:nvSpPr>
        <p:spPr bwMode="auto">
          <a:xfrm>
            <a:off x="838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2" name="Line 56">
            <a:extLst>
              <a:ext uri="{FF2B5EF4-FFF2-40B4-BE49-F238E27FC236}">
                <a16:creationId xmlns:a16="http://schemas.microsoft.com/office/drawing/2014/main" id="{7A11E16C-2843-41A3-AB5F-4C5AA1DF629D}"/>
              </a:ext>
            </a:extLst>
          </p:cNvPr>
          <p:cNvSpPr>
            <a:spLocks noChangeShapeType="1"/>
          </p:cNvSpPr>
          <p:nvPr/>
        </p:nvSpPr>
        <p:spPr bwMode="auto">
          <a:xfrm>
            <a:off x="213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3" name="Line 57">
            <a:extLst>
              <a:ext uri="{FF2B5EF4-FFF2-40B4-BE49-F238E27FC236}">
                <a16:creationId xmlns:a16="http://schemas.microsoft.com/office/drawing/2014/main" id="{18FE7602-AB71-499B-B7BF-61C1DD6C78ED}"/>
              </a:ext>
            </a:extLst>
          </p:cNvPr>
          <p:cNvSpPr>
            <a:spLocks noChangeShapeType="1"/>
          </p:cNvSpPr>
          <p:nvPr/>
        </p:nvSpPr>
        <p:spPr bwMode="auto">
          <a:xfrm>
            <a:off x="251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4" name="Line 58">
            <a:extLst>
              <a:ext uri="{FF2B5EF4-FFF2-40B4-BE49-F238E27FC236}">
                <a16:creationId xmlns:a16="http://schemas.microsoft.com/office/drawing/2014/main" id="{97BBC596-5D01-4987-A8E8-90B85C49FE31}"/>
              </a:ext>
            </a:extLst>
          </p:cNvPr>
          <p:cNvSpPr>
            <a:spLocks noChangeShapeType="1"/>
          </p:cNvSpPr>
          <p:nvPr/>
        </p:nvSpPr>
        <p:spPr bwMode="auto">
          <a:xfrm>
            <a:off x="2971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5" name="Line 59">
            <a:extLst>
              <a:ext uri="{FF2B5EF4-FFF2-40B4-BE49-F238E27FC236}">
                <a16:creationId xmlns:a16="http://schemas.microsoft.com/office/drawing/2014/main" id="{49830C58-3121-42CD-A41C-00E446262ECC}"/>
              </a:ext>
            </a:extLst>
          </p:cNvPr>
          <p:cNvSpPr>
            <a:spLocks noChangeShapeType="1"/>
          </p:cNvSpPr>
          <p:nvPr/>
        </p:nvSpPr>
        <p:spPr bwMode="auto">
          <a:xfrm>
            <a:off x="3352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6" name="Line 60">
            <a:extLst>
              <a:ext uri="{FF2B5EF4-FFF2-40B4-BE49-F238E27FC236}">
                <a16:creationId xmlns:a16="http://schemas.microsoft.com/office/drawing/2014/main" id="{1C089989-F5AB-4724-9B0D-5027D6ED361E}"/>
              </a:ext>
            </a:extLst>
          </p:cNvPr>
          <p:cNvSpPr>
            <a:spLocks noChangeShapeType="1"/>
          </p:cNvSpPr>
          <p:nvPr/>
        </p:nvSpPr>
        <p:spPr bwMode="auto">
          <a:xfrm>
            <a:off x="792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7" name="Line 61">
            <a:extLst>
              <a:ext uri="{FF2B5EF4-FFF2-40B4-BE49-F238E27FC236}">
                <a16:creationId xmlns:a16="http://schemas.microsoft.com/office/drawing/2014/main" id="{F091CD58-529D-4FBE-B894-734E9C9DC5C5}"/>
              </a:ext>
            </a:extLst>
          </p:cNvPr>
          <p:cNvSpPr>
            <a:spLocks noChangeShapeType="1"/>
          </p:cNvSpPr>
          <p:nvPr/>
        </p:nvSpPr>
        <p:spPr bwMode="auto">
          <a:xfrm>
            <a:off x="7467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8" name="Line 62">
            <a:extLst>
              <a:ext uri="{FF2B5EF4-FFF2-40B4-BE49-F238E27FC236}">
                <a16:creationId xmlns:a16="http://schemas.microsoft.com/office/drawing/2014/main" id="{95CDCF44-5B6E-44B2-A8DC-786CADDC36F5}"/>
              </a:ext>
            </a:extLst>
          </p:cNvPr>
          <p:cNvSpPr>
            <a:spLocks noChangeShapeType="1"/>
          </p:cNvSpPr>
          <p:nvPr/>
        </p:nvSpPr>
        <p:spPr bwMode="auto">
          <a:xfrm>
            <a:off x="7010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99" name="Line 63">
            <a:extLst>
              <a:ext uri="{FF2B5EF4-FFF2-40B4-BE49-F238E27FC236}">
                <a16:creationId xmlns:a16="http://schemas.microsoft.com/office/drawing/2014/main" id="{0FB6FF7B-22B6-4443-A675-1DFBED9787FC}"/>
              </a:ext>
            </a:extLst>
          </p:cNvPr>
          <p:cNvSpPr>
            <a:spLocks noChangeShapeType="1"/>
          </p:cNvSpPr>
          <p:nvPr/>
        </p:nvSpPr>
        <p:spPr bwMode="auto">
          <a:xfrm>
            <a:off x="3733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0" name="Line 64">
            <a:extLst>
              <a:ext uri="{FF2B5EF4-FFF2-40B4-BE49-F238E27FC236}">
                <a16:creationId xmlns:a16="http://schemas.microsoft.com/office/drawing/2014/main" id="{09ED1D5E-E687-40A5-A20B-06A42D476AD2}"/>
              </a:ext>
            </a:extLst>
          </p:cNvPr>
          <p:cNvSpPr>
            <a:spLocks noChangeShapeType="1"/>
          </p:cNvSpPr>
          <p:nvPr/>
        </p:nvSpPr>
        <p:spPr bwMode="auto">
          <a:xfrm>
            <a:off x="41148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1" name="Line 65">
            <a:extLst>
              <a:ext uri="{FF2B5EF4-FFF2-40B4-BE49-F238E27FC236}">
                <a16:creationId xmlns:a16="http://schemas.microsoft.com/office/drawing/2014/main" id="{FA3E0609-44E3-40FD-A049-DB095F0291FA}"/>
              </a:ext>
            </a:extLst>
          </p:cNvPr>
          <p:cNvSpPr>
            <a:spLocks noChangeShapeType="1"/>
          </p:cNvSpPr>
          <p:nvPr/>
        </p:nvSpPr>
        <p:spPr bwMode="auto">
          <a:xfrm>
            <a:off x="4572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2" name="Line 66">
            <a:extLst>
              <a:ext uri="{FF2B5EF4-FFF2-40B4-BE49-F238E27FC236}">
                <a16:creationId xmlns:a16="http://schemas.microsoft.com/office/drawing/2014/main" id="{0ADF024D-89FA-4F1A-9AB4-7205AE2C0855}"/>
              </a:ext>
            </a:extLst>
          </p:cNvPr>
          <p:cNvSpPr>
            <a:spLocks noChangeShapeType="1"/>
          </p:cNvSpPr>
          <p:nvPr/>
        </p:nvSpPr>
        <p:spPr bwMode="auto">
          <a:xfrm>
            <a:off x="502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3" name="Line 67">
            <a:extLst>
              <a:ext uri="{FF2B5EF4-FFF2-40B4-BE49-F238E27FC236}">
                <a16:creationId xmlns:a16="http://schemas.microsoft.com/office/drawing/2014/main" id="{988C5885-C065-431B-9587-543A44DD5C8B}"/>
              </a:ext>
            </a:extLst>
          </p:cNvPr>
          <p:cNvSpPr>
            <a:spLocks noChangeShapeType="1"/>
          </p:cNvSpPr>
          <p:nvPr/>
        </p:nvSpPr>
        <p:spPr bwMode="auto">
          <a:xfrm>
            <a:off x="5562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4" name="Line 68">
            <a:extLst>
              <a:ext uri="{FF2B5EF4-FFF2-40B4-BE49-F238E27FC236}">
                <a16:creationId xmlns:a16="http://schemas.microsoft.com/office/drawing/2014/main" id="{32F6D72D-4E04-4C29-924C-D7323F22FFE8}"/>
              </a:ext>
            </a:extLst>
          </p:cNvPr>
          <p:cNvSpPr>
            <a:spLocks noChangeShapeType="1"/>
          </p:cNvSpPr>
          <p:nvPr/>
        </p:nvSpPr>
        <p:spPr bwMode="auto">
          <a:xfrm>
            <a:off x="60960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5" name="Line 69">
            <a:extLst>
              <a:ext uri="{FF2B5EF4-FFF2-40B4-BE49-F238E27FC236}">
                <a16:creationId xmlns:a16="http://schemas.microsoft.com/office/drawing/2014/main" id="{8CE5A833-B60D-4DBE-9DEC-A272DD12BC12}"/>
              </a:ext>
            </a:extLst>
          </p:cNvPr>
          <p:cNvSpPr>
            <a:spLocks noChangeShapeType="1"/>
          </p:cNvSpPr>
          <p:nvPr/>
        </p:nvSpPr>
        <p:spPr bwMode="auto">
          <a:xfrm>
            <a:off x="6553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6" name="Line 70">
            <a:extLst>
              <a:ext uri="{FF2B5EF4-FFF2-40B4-BE49-F238E27FC236}">
                <a16:creationId xmlns:a16="http://schemas.microsoft.com/office/drawing/2014/main" id="{AD8D8A52-9368-41AD-993D-A25220FCE57D}"/>
              </a:ext>
            </a:extLst>
          </p:cNvPr>
          <p:cNvSpPr>
            <a:spLocks noChangeShapeType="1"/>
          </p:cNvSpPr>
          <p:nvPr/>
        </p:nvSpPr>
        <p:spPr bwMode="auto">
          <a:xfrm>
            <a:off x="10515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7" name="Line 71">
            <a:extLst>
              <a:ext uri="{FF2B5EF4-FFF2-40B4-BE49-F238E27FC236}">
                <a16:creationId xmlns:a16="http://schemas.microsoft.com/office/drawing/2014/main" id="{D4C5448A-1BF5-4745-A0DE-64F3B7F7F7E8}"/>
              </a:ext>
            </a:extLst>
          </p:cNvPr>
          <p:cNvSpPr>
            <a:spLocks noChangeShapeType="1"/>
          </p:cNvSpPr>
          <p:nvPr/>
        </p:nvSpPr>
        <p:spPr bwMode="auto">
          <a:xfrm>
            <a:off x="10134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8" name="Line 72">
            <a:extLst>
              <a:ext uri="{FF2B5EF4-FFF2-40B4-BE49-F238E27FC236}">
                <a16:creationId xmlns:a16="http://schemas.microsoft.com/office/drawing/2014/main" id="{CC0F19F9-02C4-435E-A98E-AF2D47954348}"/>
              </a:ext>
            </a:extLst>
          </p:cNvPr>
          <p:cNvSpPr>
            <a:spLocks noChangeShapeType="1"/>
          </p:cNvSpPr>
          <p:nvPr/>
        </p:nvSpPr>
        <p:spPr bwMode="auto">
          <a:xfrm>
            <a:off x="97536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09" name="Line 73">
            <a:extLst>
              <a:ext uri="{FF2B5EF4-FFF2-40B4-BE49-F238E27FC236}">
                <a16:creationId xmlns:a16="http://schemas.microsoft.com/office/drawing/2014/main" id="{81B7AD9B-5F75-4EC4-BE61-AF6B1A1D383F}"/>
              </a:ext>
            </a:extLst>
          </p:cNvPr>
          <p:cNvSpPr>
            <a:spLocks noChangeShapeType="1"/>
          </p:cNvSpPr>
          <p:nvPr/>
        </p:nvSpPr>
        <p:spPr bwMode="auto">
          <a:xfrm>
            <a:off x="92964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10" name="Line 74">
            <a:extLst>
              <a:ext uri="{FF2B5EF4-FFF2-40B4-BE49-F238E27FC236}">
                <a16:creationId xmlns:a16="http://schemas.microsoft.com/office/drawing/2014/main" id="{EF879939-913F-4F92-8592-FE2624376115}"/>
              </a:ext>
            </a:extLst>
          </p:cNvPr>
          <p:cNvSpPr>
            <a:spLocks noChangeShapeType="1"/>
          </p:cNvSpPr>
          <p:nvPr/>
        </p:nvSpPr>
        <p:spPr bwMode="auto">
          <a:xfrm>
            <a:off x="8839200" y="4419600"/>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44122" name="Picture 90">
            <a:extLst>
              <a:ext uri="{FF2B5EF4-FFF2-40B4-BE49-F238E27FC236}">
                <a16:creationId xmlns:a16="http://schemas.microsoft.com/office/drawing/2014/main" id="{70FE8BCC-314F-4B20-AAFE-74DB98966362}"/>
              </a:ext>
            </a:extLst>
          </p:cNvPr>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6629400" y="1295400"/>
            <a:ext cx="247650" cy="350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27" name="Rectangle 91">
            <a:extLst>
              <a:ext uri="{FF2B5EF4-FFF2-40B4-BE49-F238E27FC236}">
                <a16:creationId xmlns:a16="http://schemas.microsoft.com/office/drawing/2014/main" id="{F4E7300E-7DA5-40F7-9594-DB8D7ACBE700}"/>
              </a:ext>
            </a:extLst>
          </p:cNvPr>
          <p:cNvSpPr>
            <a:spLocks noChangeArrowheads="1"/>
          </p:cNvSpPr>
          <p:nvPr/>
        </p:nvSpPr>
        <p:spPr bwMode="auto">
          <a:xfrm>
            <a:off x="-102635" y="1218823"/>
            <a:ext cx="12456366" cy="381000"/>
          </a:xfrm>
          <a:prstGeom prst="rect">
            <a:avLst/>
          </a:prstGeom>
          <a:solidFill>
            <a:srgbClr val="FFCC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6" name="AutoShape 75">
            <a:extLst>
              <a:ext uri="{FF2B5EF4-FFF2-40B4-BE49-F238E27FC236}">
                <a16:creationId xmlns:a16="http://schemas.microsoft.com/office/drawing/2014/main" id="{715651D9-70AE-4C1F-8D6C-8A24ED6301E3}"/>
              </a:ext>
            </a:extLst>
          </p:cNvPr>
          <p:cNvSpPr>
            <a:spLocks noChangeArrowheads="1"/>
          </p:cNvSpPr>
          <p:nvPr/>
        </p:nvSpPr>
        <p:spPr bwMode="auto">
          <a:xfrm rot="1765781">
            <a:off x="8620399" y="4686299"/>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7" name="AutoShape 75">
            <a:extLst>
              <a:ext uri="{FF2B5EF4-FFF2-40B4-BE49-F238E27FC236}">
                <a16:creationId xmlns:a16="http://schemas.microsoft.com/office/drawing/2014/main" id="{A28E0CC5-2906-4263-A22B-4FEE227F2FFA}"/>
              </a:ext>
            </a:extLst>
          </p:cNvPr>
          <p:cNvSpPr>
            <a:spLocks noChangeArrowheads="1"/>
          </p:cNvSpPr>
          <p:nvPr/>
        </p:nvSpPr>
        <p:spPr bwMode="auto">
          <a:xfrm rot="1765781">
            <a:off x="3824436" y="4697717"/>
            <a:ext cx="1219200" cy="685800"/>
          </a:xfrm>
          <a:prstGeom prst="flowChartDecision">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8" name="Rectangle 76">
            <a:extLst>
              <a:ext uri="{FF2B5EF4-FFF2-40B4-BE49-F238E27FC236}">
                <a16:creationId xmlns:a16="http://schemas.microsoft.com/office/drawing/2014/main" id="{FE266C78-BFD6-4AD9-A348-0FFF3D6D7C4D}"/>
              </a:ext>
            </a:extLst>
          </p:cNvPr>
          <p:cNvSpPr>
            <a:spLocks noChangeArrowheads="1"/>
          </p:cNvSpPr>
          <p:nvPr/>
        </p:nvSpPr>
        <p:spPr bwMode="auto">
          <a:xfrm>
            <a:off x="9088307" y="5311795"/>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sp>
        <p:nvSpPr>
          <p:cNvPr id="129" name="Rectangle 76">
            <a:extLst>
              <a:ext uri="{FF2B5EF4-FFF2-40B4-BE49-F238E27FC236}">
                <a16:creationId xmlns:a16="http://schemas.microsoft.com/office/drawing/2014/main" id="{FDEC3A5B-8091-4DD7-A378-7B1C781D9996}"/>
              </a:ext>
            </a:extLst>
          </p:cNvPr>
          <p:cNvSpPr>
            <a:spLocks noChangeArrowheads="1"/>
          </p:cNvSpPr>
          <p:nvPr/>
        </p:nvSpPr>
        <p:spPr bwMode="auto">
          <a:xfrm>
            <a:off x="4267200" y="5334000"/>
            <a:ext cx="685800" cy="9906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VNI-Avo" pitchFamily="2" charset="0"/>
              </a:defRPr>
            </a:lvl1pPr>
            <a:lvl2pPr marL="742950" indent="-285750">
              <a:defRPr>
                <a:solidFill>
                  <a:schemeClr val="tx1"/>
                </a:solidFill>
                <a:latin typeface="VNI-Avo" pitchFamily="2" charset="0"/>
              </a:defRPr>
            </a:lvl2pPr>
            <a:lvl3pPr marL="1143000" indent="-228600">
              <a:defRPr>
                <a:solidFill>
                  <a:schemeClr val="tx1"/>
                </a:solidFill>
                <a:latin typeface="VNI-Avo" pitchFamily="2" charset="0"/>
              </a:defRPr>
            </a:lvl3pPr>
            <a:lvl4pPr marL="1600200" indent="-228600">
              <a:defRPr>
                <a:solidFill>
                  <a:schemeClr val="tx1"/>
                </a:solidFill>
                <a:latin typeface="VNI-Avo" pitchFamily="2" charset="0"/>
              </a:defRPr>
            </a:lvl4pPr>
            <a:lvl5pPr marL="2057400" indent="-228600">
              <a:defRPr>
                <a:solidFill>
                  <a:schemeClr val="tx1"/>
                </a:solidFill>
                <a:latin typeface="VNI-Avo" pitchFamily="2" charset="0"/>
              </a:defRPr>
            </a:lvl5pPr>
            <a:lvl6pPr marL="2514600" indent="-228600" eaLnBrk="0" fontAlgn="base" hangingPunct="0">
              <a:spcBef>
                <a:spcPct val="0"/>
              </a:spcBef>
              <a:spcAft>
                <a:spcPct val="0"/>
              </a:spcAft>
              <a:defRPr>
                <a:solidFill>
                  <a:schemeClr val="tx1"/>
                </a:solidFill>
                <a:latin typeface="VNI-Avo" pitchFamily="2" charset="0"/>
              </a:defRPr>
            </a:lvl6pPr>
            <a:lvl7pPr marL="2971800" indent="-228600" eaLnBrk="0" fontAlgn="base" hangingPunct="0">
              <a:spcBef>
                <a:spcPct val="0"/>
              </a:spcBef>
              <a:spcAft>
                <a:spcPct val="0"/>
              </a:spcAft>
              <a:defRPr>
                <a:solidFill>
                  <a:schemeClr val="tx1"/>
                </a:solidFill>
                <a:latin typeface="VNI-Avo" pitchFamily="2" charset="0"/>
              </a:defRPr>
            </a:lvl7pPr>
            <a:lvl8pPr marL="3429000" indent="-228600" eaLnBrk="0" fontAlgn="base" hangingPunct="0">
              <a:spcBef>
                <a:spcPct val="0"/>
              </a:spcBef>
              <a:spcAft>
                <a:spcPct val="0"/>
              </a:spcAft>
              <a:defRPr>
                <a:solidFill>
                  <a:schemeClr val="tx1"/>
                </a:solidFill>
                <a:latin typeface="VNI-Avo" pitchFamily="2" charset="0"/>
              </a:defRPr>
            </a:lvl8pPr>
            <a:lvl9pPr marL="3886200" indent="-228600" eaLnBrk="0" fontAlgn="base" hangingPunct="0">
              <a:spcBef>
                <a:spcPct val="0"/>
              </a:spcBef>
              <a:spcAft>
                <a:spcPct val="0"/>
              </a:spcAft>
              <a:defRPr>
                <a:solidFill>
                  <a:schemeClr val="tx1"/>
                </a:solidFill>
                <a:latin typeface="VNI-Avo" pitchFamily="2" charset="0"/>
              </a:defRPr>
            </a:lvl9pPr>
          </a:lstStyle>
          <a:p>
            <a:pPr eaLnBrk="1" hangingPunct="1"/>
            <a:endParaRPr lang="en-SG" altLang="en-US"/>
          </a:p>
        </p:txBody>
      </p:sp>
      <p:pic>
        <p:nvPicPr>
          <p:cNvPr id="130" name="Picture 12" descr="Con cá vàng phim Hoạt hình Vẽ Clip nghệ thuật - cá png tải về - Miễn phí  trong suốt Cá png Tải về.">
            <a:extLst>
              <a:ext uri="{FF2B5EF4-FFF2-40B4-BE49-F238E27FC236}">
                <a16:creationId xmlns:a16="http://schemas.microsoft.com/office/drawing/2014/main" id="{844847A9-30CB-4166-93F6-A2FC9ED5B94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10669696" y="5751456"/>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1" name="Picture 12" descr="Con cá vàng phim Hoạt hình Vẽ Clip nghệ thuật - cá png tải về - Miễn phí  trong suốt Cá png Tải về.">
            <a:extLst>
              <a:ext uri="{FF2B5EF4-FFF2-40B4-BE49-F238E27FC236}">
                <a16:creationId xmlns:a16="http://schemas.microsoft.com/office/drawing/2014/main" id="{7E522D78-5D6A-4DF0-866D-715B0B1F4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0000" l="0" r="100000"/>
                    </a14:imgEffect>
                  </a14:imgLayer>
                </a14:imgProps>
              </a:ext>
              <a:ext uri="{28A0092B-C50C-407E-A947-70E740481C1C}">
                <a14:useLocalDpi xmlns:a14="http://schemas.microsoft.com/office/drawing/2010/main" val="0"/>
              </a:ext>
            </a:extLst>
          </a:blip>
          <a:srcRect/>
          <a:stretch>
            <a:fillRect/>
          </a:stretch>
        </p:blipFill>
        <p:spPr bwMode="auto">
          <a:xfrm>
            <a:off x="7679955" y="5215395"/>
            <a:ext cx="8382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4" descr="Con Cá Bé Trước khi câu Đố học - phim hoạt hình cá png tải về - Miễn phí  trong suốt Màu Tím png Tải về.">
            <a:extLst>
              <a:ext uri="{FF2B5EF4-FFF2-40B4-BE49-F238E27FC236}">
                <a16:creationId xmlns:a16="http://schemas.microsoft.com/office/drawing/2014/main" id="{9B3833E9-CEA9-4B46-A33C-2065A0A74E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2336515"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sp>
        <p:nvSpPr>
          <p:cNvPr id="134" name="Freeform 83">
            <a:extLst>
              <a:ext uri="{FF2B5EF4-FFF2-40B4-BE49-F238E27FC236}">
                <a16:creationId xmlns:a16="http://schemas.microsoft.com/office/drawing/2014/main" id="{722EF390-1859-453A-8C19-44AAC17F62E4}"/>
              </a:ext>
            </a:extLst>
          </p:cNvPr>
          <p:cNvSpPr>
            <a:spLocks/>
          </p:cNvSpPr>
          <p:nvPr/>
        </p:nvSpPr>
        <p:spPr bwMode="auto">
          <a:xfrm>
            <a:off x="1451871" y="4775828"/>
            <a:ext cx="1066800" cy="1752600"/>
          </a:xfrm>
          <a:custGeom>
            <a:avLst/>
            <a:gdLst>
              <a:gd name="T0" fmla="*/ 1066800 w 768"/>
              <a:gd name="T1" fmla="*/ 0 h 1248"/>
              <a:gd name="T2" fmla="*/ 733425 w 768"/>
              <a:gd name="T3" fmla="*/ 202223 h 1248"/>
              <a:gd name="T4" fmla="*/ 666750 w 768"/>
              <a:gd name="T5" fmla="*/ 606669 h 1248"/>
              <a:gd name="T6" fmla="*/ 400050 w 768"/>
              <a:gd name="T7" fmla="*/ 741485 h 1248"/>
              <a:gd name="T8" fmla="*/ 333375 w 768"/>
              <a:gd name="T9" fmla="*/ 1078523 h 1248"/>
              <a:gd name="T10" fmla="*/ 466725 w 768"/>
              <a:gd name="T11" fmla="*/ 1348154 h 1248"/>
              <a:gd name="T12" fmla="*/ 0 w 768"/>
              <a:gd name="T13" fmla="*/ 17526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6" name="Line 84">
            <a:extLst>
              <a:ext uri="{FF2B5EF4-FFF2-40B4-BE49-F238E27FC236}">
                <a16:creationId xmlns:a16="http://schemas.microsoft.com/office/drawing/2014/main" id="{E3B350F9-C9B7-450F-B2E2-1C6141008D89}"/>
              </a:ext>
            </a:extLst>
          </p:cNvPr>
          <p:cNvSpPr>
            <a:spLocks noChangeShapeType="1"/>
          </p:cNvSpPr>
          <p:nvPr/>
        </p:nvSpPr>
        <p:spPr bwMode="auto">
          <a:xfrm>
            <a:off x="2430760" y="4812017"/>
            <a:ext cx="304800" cy="2286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7" name="Line 84">
            <a:extLst>
              <a:ext uri="{FF2B5EF4-FFF2-40B4-BE49-F238E27FC236}">
                <a16:creationId xmlns:a16="http://schemas.microsoft.com/office/drawing/2014/main" id="{39831527-AA68-4FF1-8C69-133A4539A6CF}"/>
              </a:ext>
            </a:extLst>
          </p:cNvPr>
          <p:cNvSpPr>
            <a:spLocks noChangeShapeType="1"/>
          </p:cNvSpPr>
          <p:nvPr/>
        </p:nvSpPr>
        <p:spPr bwMode="auto">
          <a:xfrm>
            <a:off x="2220082" y="5198572"/>
            <a:ext cx="3933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8" name="Line 84">
            <a:extLst>
              <a:ext uri="{FF2B5EF4-FFF2-40B4-BE49-F238E27FC236}">
                <a16:creationId xmlns:a16="http://schemas.microsoft.com/office/drawing/2014/main" id="{9665F946-CEDD-4CDE-953C-581C7B926585}"/>
              </a:ext>
            </a:extLst>
          </p:cNvPr>
          <p:cNvSpPr>
            <a:spLocks noChangeShapeType="1"/>
          </p:cNvSpPr>
          <p:nvPr/>
        </p:nvSpPr>
        <p:spPr bwMode="auto">
          <a:xfrm>
            <a:off x="1905000" y="5587597"/>
            <a:ext cx="409872" cy="269405"/>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9" name="Freeform 82">
            <a:extLst>
              <a:ext uri="{FF2B5EF4-FFF2-40B4-BE49-F238E27FC236}">
                <a16:creationId xmlns:a16="http://schemas.microsoft.com/office/drawing/2014/main" id="{4DC35A1F-3F89-46E8-B9EF-8553E890CB11}"/>
              </a:ext>
            </a:extLst>
          </p:cNvPr>
          <p:cNvSpPr>
            <a:spLocks/>
          </p:cNvSpPr>
          <p:nvPr/>
        </p:nvSpPr>
        <p:spPr bwMode="auto">
          <a:xfrm>
            <a:off x="1980993" y="4861701"/>
            <a:ext cx="1066800" cy="1828800"/>
          </a:xfrm>
          <a:custGeom>
            <a:avLst/>
            <a:gdLst>
              <a:gd name="T0" fmla="*/ 1066800 w 768"/>
              <a:gd name="T1" fmla="*/ 0 h 1248"/>
              <a:gd name="T2" fmla="*/ 733425 w 768"/>
              <a:gd name="T3" fmla="*/ 211015 h 1248"/>
              <a:gd name="T4" fmla="*/ 666750 w 768"/>
              <a:gd name="T5" fmla="*/ 633046 h 1248"/>
              <a:gd name="T6" fmla="*/ 400050 w 768"/>
              <a:gd name="T7" fmla="*/ 773723 h 1248"/>
              <a:gd name="T8" fmla="*/ 333375 w 768"/>
              <a:gd name="T9" fmla="*/ 1125415 h 1248"/>
              <a:gd name="T10" fmla="*/ 466725 w 768"/>
              <a:gd name="T11" fmla="*/ 1406769 h 1248"/>
              <a:gd name="T12" fmla="*/ 0 w 768"/>
              <a:gd name="T13" fmla="*/ 1828800 h 12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1248">
                <a:moveTo>
                  <a:pt x="768" y="0"/>
                </a:moveTo>
                <a:cubicBezTo>
                  <a:pt x="672" y="36"/>
                  <a:pt x="576" y="72"/>
                  <a:pt x="528" y="144"/>
                </a:cubicBezTo>
                <a:cubicBezTo>
                  <a:pt x="480" y="216"/>
                  <a:pt x="520" y="368"/>
                  <a:pt x="480" y="432"/>
                </a:cubicBezTo>
                <a:cubicBezTo>
                  <a:pt x="440" y="496"/>
                  <a:pt x="328" y="472"/>
                  <a:pt x="288" y="528"/>
                </a:cubicBezTo>
                <a:cubicBezTo>
                  <a:pt x="248" y="584"/>
                  <a:pt x="232" y="696"/>
                  <a:pt x="240" y="768"/>
                </a:cubicBezTo>
                <a:cubicBezTo>
                  <a:pt x="248" y="840"/>
                  <a:pt x="376" y="880"/>
                  <a:pt x="336" y="960"/>
                </a:cubicBezTo>
                <a:cubicBezTo>
                  <a:pt x="296" y="1040"/>
                  <a:pt x="148" y="1144"/>
                  <a:pt x="0" y="1248"/>
                </a:cubicBezTo>
              </a:path>
            </a:pathLst>
          </a:custGeom>
          <a:noFill/>
          <a:ln w="9525">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2" name="Line 85">
            <a:extLst>
              <a:ext uri="{FF2B5EF4-FFF2-40B4-BE49-F238E27FC236}">
                <a16:creationId xmlns:a16="http://schemas.microsoft.com/office/drawing/2014/main" id="{580DEF88-9DAE-4731-99DA-A65ED4C7CB5A}"/>
              </a:ext>
            </a:extLst>
          </p:cNvPr>
          <p:cNvSpPr>
            <a:spLocks noChangeShapeType="1"/>
          </p:cNvSpPr>
          <p:nvPr/>
        </p:nvSpPr>
        <p:spPr bwMode="auto">
          <a:xfrm>
            <a:off x="1930083" y="6156952"/>
            <a:ext cx="369684" cy="26940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Rectangle 5">
            <a:extLst>
              <a:ext uri="{FF2B5EF4-FFF2-40B4-BE49-F238E27FC236}">
                <a16:creationId xmlns:a16="http://schemas.microsoft.com/office/drawing/2014/main" id="{1C9D9BA7-1294-417D-BA87-04261180B18F}"/>
              </a:ext>
            </a:extLst>
          </p:cNvPr>
          <p:cNvSpPr/>
          <p:nvPr/>
        </p:nvSpPr>
        <p:spPr>
          <a:xfrm>
            <a:off x="-102635" y="3257157"/>
            <a:ext cx="12456365" cy="1183532"/>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Rectangle 144">
            <a:extLst>
              <a:ext uri="{FF2B5EF4-FFF2-40B4-BE49-F238E27FC236}">
                <a16:creationId xmlns:a16="http://schemas.microsoft.com/office/drawing/2014/main" id="{8D3C1F9C-1F40-4F27-B59E-83E42A6EB7B3}"/>
              </a:ext>
            </a:extLst>
          </p:cNvPr>
          <p:cNvSpPr/>
          <p:nvPr/>
        </p:nvSpPr>
        <p:spPr>
          <a:xfrm>
            <a:off x="-279917" y="1598084"/>
            <a:ext cx="12717616" cy="115441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0E551D3-336D-49D2-A5FA-A08F53289F2A}"/>
              </a:ext>
            </a:extLst>
          </p:cNvPr>
          <p:cNvSpPr/>
          <p:nvPr/>
        </p:nvSpPr>
        <p:spPr>
          <a:xfrm>
            <a:off x="2152650" y="205739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Rectangle 151">
            <a:extLst>
              <a:ext uri="{FF2B5EF4-FFF2-40B4-BE49-F238E27FC236}">
                <a16:creationId xmlns:a16="http://schemas.microsoft.com/office/drawing/2014/main" id="{91B762AA-E56A-408B-9DEC-DB98E98ECE72}"/>
              </a:ext>
            </a:extLst>
          </p:cNvPr>
          <p:cNvSpPr/>
          <p:nvPr/>
        </p:nvSpPr>
        <p:spPr>
          <a:xfrm>
            <a:off x="4879023" y="20997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2FC5CA59-9A29-4905-B631-758E733545DE}"/>
              </a:ext>
            </a:extLst>
          </p:cNvPr>
          <p:cNvSpPr/>
          <p:nvPr/>
        </p:nvSpPr>
        <p:spPr>
          <a:xfrm>
            <a:off x="8421163" y="2086153"/>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C030B4FD-CD37-4B9F-BDAF-256B8D7DD181}"/>
              </a:ext>
            </a:extLst>
          </p:cNvPr>
          <p:cNvSpPr/>
          <p:nvPr/>
        </p:nvSpPr>
        <p:spPr>
          <a:xfrm>
            <a:off x="2195149" y="37646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67D1CFA9-01A5-4C1D-9742-0386FBDF55BC}"/>
              </a:ext>
            </a:extLst>
          </p:cNvPr>
          <p:cNvSpPr/>
          <p:nvPr/>
        </p:nvSpPr>
        <p:spPr>
          <a:xfrm>
            <a:off x="4997409" y="3796995"/>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C7317D10-C2C2-4D97-8A5B-1844885C72B2}"/>
              </a:ext>
            </a:extLst>
          </p:cNvPr>
          <p:cNvSpPr/>
          <p:nvPr/>
        </p:nvSpPr>
        <p:spPr>
          <a:xfrm>
            <a:off x="8505825"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8" name="Picture 6" descr="Nhân Vật Hoạt Hình Vẽ Tay đi Chợ đôi Hình ảnh | Định dạng hình ảnh PSD  611462049| vn.lovepik.com">
            <a:extLst>
              <a:ext uri="{FF2B5EF4-FFF2-40B4-BE49-F238E27FC236}">
                <a16:creationId xmlns:a16="http://schemas.microsoft.com/office/drawing/2014/main" id="{AA6203E1-798D-458C-B7CF-9D3743976F6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460215" y="-97654"/>
            <a:ext cx="1752600" cy="1922067"/>
          </a:xfrm>
          <a:prstGeom prst="rect">
            <a:avLst/>
          </a:prstGeom>
          <a:noFill/>
          <a:extLst>
            <a:ext uri="{909E8E84-426E-40DD-AFC4-6F175D3DCCD1}">
              <a14:hiddenFill xmlns:a14="http://schemas.microsoft.com/office/drawing/2010/main">
                <a:solidFill>
                  <a:srgbClr val="FFFFFF"/>
                </a:solidFill>
              </a14:hiddenFill>
            </a:ext>
          </a:extLst>
        </p:spPr>
      </p:pic>
      <p:pic>
        <p:nvPicPr>
          <p:cNvPr id="161" name="Picture 4">
            <a:extLst>
              <a:ext uri="{FF2B5EF4-FFF2-40B4-BE49-F238E27FC236}">
                <a16:creationId xmlns:a16="http://schemas.microsoft.com/office/drawing/2014/main" id="{CF646521-A2C1-4F1D-AE2C-F247F41D8D35}"/>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23478" y="3429795"/>
            <a:ext cx="1768932" cy="1425393"/>
          </a:xfrm>
          <a:prstGeom prst="rect">
            <a:avLst/>
          </a:prstGeom>
          <a:noFill/>
          <a:extLst>
            <a:ext uri="{909E8E84-426E-40DD-AFC4-6F175D3DCCD1}">
              <a14:hiddenFill xmlns:a14="http://schemas.microsoft.com/office/drawing/2010/main">
                <a:solidFill>
                  <a:srgbClr val="FFFFFF"/>
                </a:solidFill>
              </a14:hiddenFill>
            </a:ext>
          </a:extLst>
        </p:spPr>
      </p:pic>
      <p:pic>
        <p:nvPicPr>
          <p:cNvPr id="164" name="Picture 14" descr="Con Cá Bé Trước khi câu Đố học - phim hoạt hình cá png tải về - Miễn phí  trong suốt Màu Tím png Tải về.">
            <a:extLst>
              <a:ext uri="{FF2B5EF4-FFF2-40B4-BE49-F238E27FC236}">
                <a16:creationId xmlns:a16="http://schemas.microsoft.com/office/drawing/2014/main" id="{A654C485-1B3D-4732-BB5F-DCA604B2DE18}"/>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99167" l="10000" r="90000"/>
                    </a14:imgEffect>
                  </a14:imgLayer>
                </a14:imgProps>
              </a:ext>
              <a:ext uri="{28A0092B-C50C-407E-A947-70E740481C1C}">
                <a14:useLocalDpi xmlns:a14="http://schemas.microsoft.com/office/drawing/2010/main" val="0"/>
              </a:ext>
            </a:extLst>
          </a:blip>
          <a:srcRect/>
          <a:stretch>
            <a:fillRect/>
          </a:stretch>
        </p:blipFill>
        <p:spPr bwMode="auto">
          <a:xfrm>
            <a:off x="5071656" y="6059452"/>
            <a:ext cx="1276350" cy="768350"/>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2">
            <a:extLst>
              <a:ext uri="{FF2B5EF4-FFF2-40B4-BE49-F238E27FC236}">
                <a16:creationId xmlns:a16="http://schemas.microsoft.com/office/drawing/2014/main" id="{25F44E21-28A8-4054-8E09-EADDF235A034}"/>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5490" b="89522" l="0" r="100000"/>
                    </a14:imgEffect>
                  </a14:imgLayer>
                </a14:imgProps>
              </a:ext>
              <a:ext uri="{28A0092B-C50C-407E-A947-70E740481C1C}">
                <a14:useLocalDpi xmlns:a14="http://schemas.microsoft.com/office/drawing/2010/main" val="0"/>
              </a:ext>
            </a:extLst>
          </a:blip>
          <a:srcRect/>
          <a:stretch>
            <a:fillRect/>
          </a:stretch>
        </p:blipFill>
        <p:spPr bwMode="auto">
          <a:xfrm>
            <a:off x="5260652" y="1053356"/>
            <a:ext cx="4405130" cy="3434906"/>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a:extLst>
              <a:ext uri="{FF2B5EF4-FFF2-40B4-BE49-F238E27FC236}">
                <a16:creationId xmlns:a16="http://schemas.microsoft.com/office/drawing/2014/main" id="{3E28474E-0684-46E9-937C-55F558399920}"/>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395781" y="502821"/>
            <a:ext cx="1838144" cy="183814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30" descr="Hình ảnh Phim Hoạt Hình Học Sinh đi Xe đạp, Phim Hoạt Hình đi Xe đạp, Phim Hoạt  Hình Xe đạp, Phim Hoạt Hình đi Xe đạp để Giảm Cân miễn phí">
            <a:extLst>
              <a:ext uri="{FF2B5EF4-FFF2-40B4-BE49-F238E27FC236}">
                <a16:creationId xmlns:a16="http://schemas.microsoft.com/office/drawing/2014/main" id="{E951C311-E5D1-4F26-A2BE-7CBBB1A0AC30}"/>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9167" b="84000" l="10000" r="90000"/>
                    </a14:imgEffect>
                  </a14:imgLayer>
                </a14:imgProps>
              </a:ext>
              <a:ext uri="{28A0092B-C50C-407E-A947-70E740481C1C}">
                <a14:useLocalDpi xmlns:a14="http://schemas.microsoft.com/office/drawing/2010/main" val="0"/>
              </a:ext>
            </a:extLst>
          </a:blip>
          <a:srcRect/>
          <a:stretch>
            <a:fillRect/>
          </a:stretch>
        </p:blipFill>
        <p:spPr bwMode="auto">
          <a:xfrm>
            <a:off x="5961224" y="2838463"/>
            <a:ext cx="1777647" cy="1799426"/>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
            <a:extLst>
              <a:ext uri="{FF2B5EF4-FFF2-40B4-BE49-F238E27FC236}">
                <a16:creationId xmlns:a16="http://schemas.microsoft.com/office/drawing/2014/main" id="{5CDA2DEF-108A-415B-929E-9C7BF0789A8A}"/>
              </a:ext>
            </a:extLst>
          </p:cNvPr>
          <p:cNvPicPr>
            <a:picLocks noChangeAspect="1" noChangeArrowheads="1"/>
          </p:cNvPicPr>
          <p:nvPr/>
        </p:nvPicPr>
        <p:blipFill>
          <a:blip r:embed="rId18">
            <a:extLst>
              <a:ext uri="{BEBA8EAE-BF5A-486C-A8C5-ECC9F3942E4B}">
                <a14:imgProps xmlns:a14="http://schemas.microsoft.com/office/drawing/2010/main">
                  <a14:imgLayer r:embed="rId19">
                    <a14:imgEffect>
                      <a14:backgroundRemoval t="7333" b="96750" l="10000" r="90000"/>
                    </a14:imgEffect>
                  </a14:imgLayer>
                </a14:imgProps>
              </a:ext>
              <a:ext uri="{28A0092B-C50C-407E-A947-70E740481C1C}">
                <a14:useLocalDpi xmlns:a14="http://schemas.microsoft.com/office/drawing/2010/main" val="0"/>
              </a:ext>
            </a:extLst>
          </a:blip>
          <a:srcRect/>
          <a:stretch>
            <a:fillRect/>
          </a:stretch>
        </p:blipFill>
        <p:spPr bwMode="auto">
          <a:xfrm>
            <a:off x="9368644" y="-69016"/>
            <a:ext cx="1249586" cy="176925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72858E3-04CD-4833-BAAB-B7F8BADFFEA6}"/>
              </a:ext>
            </a:extLst>
          </p:cNvPr>
          <p:cNvSpPr txBox="1"/>
          <p:nvPr/>
        </p:nvSpPr>
        <p:spPr>
          <a:xfrm>
            <a:off x="80728" y="1470684"/>
            <a:ext cx="5434397" cy="1200329"/>
          </a:xfrm>
          <a:prstGeom prst="rect">
            <a:avLst/>
          </a:prstGeom>
          <a:noFill/>
        </p:spPr>
        <p:txBody>
          <a:bodyPr wrap="square" rtlCol="0">
            <a:spAutoFit/>
          </a:bodyPr>
          <a:lstStyle/>
          <a:p>
            <a:r>
              <a:rPr lang="vi-VN" sz="3600" b="1" i="0" dirty="0">
                <a:solidFill>
                  <a:srgbClr val="002060"/>
                </a:solidFill>
                <a:effectLst/>
                <a:latin typeface="Times New Roman" panose="02020603050405020304" pitchFamily="18" charset="0"/>
                <a:cs typeface="Times New Roman" panose="02020603050405020304" pitchFamily="18" charset="0"/>
              </a:rPr>
              <a:t>Cùng cười hớn hở</a:t>
            </a:r>
            <a:br>
              <a:rPr lang="vi-VN" sz="3600" b="1" i="0" dirty="0">
                <a:solidFill>
                  <a:srgbClr val="002060"/>
                </a:solidFill>
                <a:effectLst/>
                <a:latin typeface="Times New Roman" panose="02020603050405020304" pitchFamily="18" charset="0"/>
                <a:cs typeface="Times New Roman" panose="02020603050405020304" pitchFamily="18" charset="0"/>
              </a:rPr>
            </a:br>
            <a:r>
              <a:rPr lang="vi-VN" sz="3600" b="1" i="0" dirty="0">
                <a:solidFill>
                  <a:srgbClr val="002060"/>
                </a:solidFill>
                <a:effectLst/>
                <a:latin typeface="Times New Roman" panose="02020603050405020304" pitchFamily="18" charset="0"/>
                <a:cs typeface="Times New Roman" panose="02020603050405020304" pitchFamily="18" charset="0"/>
              </a:rPr>
              <a:t>Nhìn chiếc cầu dài</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107" name="Line 50">
            <a:extLst>
              <a:ext uri="{FF2B5EF4-FFF2-40B4-BE49-F238E27FC236}">
                <a16:creationId xmlns:a16="http://schemas.microsoft.com/office/drawing/2014/main" id="{2980D4B1-DBB9-4907-B68C-6F459E49EECA}"/>
              </a:ext>
            </a:extLst>
          </p:cNvPr>
          <p:cNvSpPr>
            <a:spLocks noChangeShapeType="1"/>
          </p:cNvSpPr>
          <p:nvPr/>
        </p:nvSpPr>
        <p:spPr bwMode="auto">
          <a:xfrm flipH="1">
            <a:off x="1307815" y="2841673"/>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8" name="Line 50">
            <a:extLst>
              <a:ext uri="{FF2B5EF4-FFF2-40B4-BE49-F238E27FC236}">
                <a16:creationId xmlns:a16="http://schemas.microsoft.com/office/drawing/2014/main" id="{6B7D2102-A258-4D5B-8BAB-86754AA908C0}"/>
              </a:ext>
            </a:extLst>
          </p:cNvPr>
          <p:cNvSpPr>
            <a:spLocks noChangeShapeType="1"/>
          </p:cNvSpPr>
          <p:nvPr/>
        </p:nvSpPr>
        <p:spPr bwMode="auto">
          <a:xfrm flipH="1">
            <a:off x="863030" y="28352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0" name="Line 50">
            <a:extLst>
              <a:ext uri="{FF2B5EF4-FFF2-40B4-BE49-F238E27FC236}">
                <a16:creationId xmlns:a16="http://schemas.microsoft.com/office/drawing/2014/main" id="{B121410F-E365-476C-AF8F-81C5B10B2537}"/>
              </a:ext>
            </a:extLst>
          </p:cNvPr>
          <p:cNvSpPr>
            <a:spLocks noChangeShapeType="1"/>
          </p:cNvSpPr>
          <p:nvPr/>
        </p:nvSpPr>
        <p:spPr bwMode="auto">
          <a:xfrm flipH="1">
            <a:off x="436544"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 name="Line 50">
            <a:extLst>
              <a:ext uri="{FF2B5EF4-FFF2-40B4-BE49-F238E27FC236}">
                <a16:creationId xmlns:a16="http://schemas.microsoft.com/office/drawing/2014/main" id="{501C4DBE-263E-422E-B336-2F36A843EC4A}"/>
              </a:ext>
            </a:extLst>
          </p:cNvPr>
          <p:cNvSpPr>
            <a:spLocks noChangeShapeType="1"/>
          </p:cNvSpPr>
          <p:nvPr/>
        </p:nvSpPr>
        <p:spPr bwMode="auto">
          <a:xfrm flipH="1">
            <a:off x="29975" y="2859397"/>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5" name="Line 50">
            <a:extLst>
              <a:ext uri="{FF2B5EF4-FFF2-40B4-BE49-F238E27FC236}">
                <a16:creationId xmlns:a16="http://schemas.microsoft.com/office/drawing/2014/main" id="{29986487-E8AA-4C19-BDB5-5BFB616FC775}"/>
              </a:ext>
            </a:extLst>
          </p:cNvPr>
          <p:cNvSpPr>
            <a:spLocks noChangeShapeType="1"/>
          </p:cNvSpPr>
          <p:nvPr/>
        </p:nvSpPr>
        <p:spPr bwMode="auto">
          <a:xfrm flipH="1">
            <a:off x="10807985" y="2826439"/>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 name="Line 50">
            <a:extLst>
              <a:ext uri="{FF2B5EF4-FFF2-40B4-BE49-F238E27FC236}">
                <a16:creationId xmlns:a16="http://schemas.microsoft.com/office/drawing/2014/main" id="{BC39A5B2-A1F3-4505-93AD-AF8331BA114A}"/>
              </a:ext>
            </a:extLst>
          </p:cNvPr>
          <p:cNvSpPr>
            <a:spLocks noChangeShapeType="1"/>
          </p:cNvSpPr>
          <p:nvPr/>
        </p:nvSpPr>
        <p:spPr bwMode="auto">
          <a:xfrm flipH="1">
            <a:off x="11690303" y="281940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 name="Line 50">
            <a:extLst>
              <a:ext uri="{FF2B5EF4-FFF2-40B4-BE49-F238E27FC236}">
                <a16:creationId xmlns:a16="http://schemas.microsoft.com/office/drawing/2014/main" id="{95D00C70-F3BA-4BC6-823E-E9B3DB7EBADA}"/>
              </a:ext>
            </a:extLst>
          </p:cNvPr>
          <p:cNvSpPr>
            <a:spLocks noChangeShapeType="1"/>
          </p:cNvSpPr>
          <p:nvPr/>
        </p:nvSpPr>
        <p:spPr bwMode="auto">
          <a:xfrm flipH="1">
            <a:off x="11247707" y="2805130"/>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 name="Line 50">
            <a:extLst>
              <a:ext uri="{FF2B5EF4-FFF2-40B4-BE49-F238E27FC236}">
                <a16:creationId xmlns:a16="http://schemas.microsoft.com/office/drawing/2014/main" id="{0F30ADF7-9BFB-45AF-8952-B05AA791C756}"/>
              </a:ext>
            </a:extLst>
          </p:cNvPr>
          <p:cNvSpPr>
            <a:spLocks noChangeShapeType="1"/>
          </p:cNvSpPr>
          <p:nvPr/>
        </p:nvSpPr>
        <p:spPr bwMode="auto">
          <a:xfrm flipH="1">
            <a:off x="12093246" y="2811655"/>
            <a:ext cx="152400" cy="3810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0" name="Line 17">
            <a:extLst>
              <a:ext uri="{FF2B5EF4-FFF2-40B4-BE49-F238E27FC236}">
                <a16:creationId xmlns:a16="http://schemas.microsoft.com/office/drawing/2014/main" id="{D5A68767-B33E-4C63-9FCE-61031D9440F7}"/>
              </a:ext>
            </a:extLst>
          </p:cNvPr>
          <p:cNvSpPr>
            <a:spLocks noChangeShapeType="1"/>
          </p:cNvSpPr>
          <p:nvPr/>
        </p:nvSpPr>
        <p:spPr bwMode="auto">
          <a:xfrm>
            <a:off x="1263170"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2" name="Line 17">
            <a:extLst>
              <a:ext uri="{FF2B5EF4-FFF2-40B4-BE49-F238E27FC236}">
                <a16:creationId xmlns:a16="http://schemas.microsoft.com/office/drawing/2014/main" id="{A9EF81BA-BB39-4D23-961F-089575290855}"/>
              </a:ext>
            </a:extLst>
          </p:cNvPr>
          <p:cNvSpPr>
            <a:spLocks noChangeShapeType="1"/>
          </p:cNvSpPr>
          <p:nvPr/>
        </p:nvSpPr>
        <p:spPr bwMode="auto">
          <a:xfrm>
            <a:off x="721567"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5" name="Line 17">
            <a:extLst>
              <a:ext uri="{FF2B5EF4-FFF2-40B4-BE49-F238E27FC236}">
                <a16:creationId xmlns:a16="http://schemas.microsoft.com/office/drawing/2014/main" id="{A3F78E84-E841-4C82-9302-1034A92F4CFE}"/>
              </a:ext>
            </a:extLst>
          </p:cNvPr>
          <p:cNvSpPr>
            <a:spLocks noChangeShapeType="1"/>
          </p:cNvSpPr>
          <p:nvPr/>
        </p:nvSpPr>
        <p:spPr bwMode="auto">
          <a:xfrm>
            <a:off x="138445" y="716201"/>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0" name="Line 17">
            <a:extLst>
              <a:ext uri="{FF2B5EF4-FFF2-40B4-BE49-F238E27FC236}">
                <a16:creationId xmlns:a16="http://schemas.microsoft.com/office/drawing/2014/main" id="{E6E677E4-A892-4D12-8FB8-40F1699E239A}"/>
              </a:ext>
            </a:extLst>
          </p:cNvPr>
          <p:cNvSpPr>
            <a:spLocks noChangeShapeType="1"/>
          </p:cNvSpPr>
          <p:nvPr/>
        </p:nvSpPr>
        <p:spPr bwMode="auto">
          <a:xfrm>
            <a:off x="10804627" y="708388"/>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1" name="Line 17">
            <a:extLst>
              <a:ext uri="{FF2B5EF4-FFF2-40B4-BE49-F238E27FC236}">
                <a16:creationId xmlns:a16="http://schemas.microsoft.com/office/drawing/2014/main" id="{831649F1-5E0F-499A-9517-0345F83E147A}"/>
              </a:ext>
            </a:extLst>
          </p:cNvPr>
          <p:cNvSpPr>
            <a:spLocks noChangeShapeType="1"/>
          </p:cNvSpPr>
          <p:nvPr/>
        </p:nvSpPr>
        <p:spPr bwMode="auto">
          <a:xfrm>
            <a:off x="11376374" y="702906"/>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 name="Line 17">
            <a:extLst>
              <a:ext uri="{FF2B5EF4-FFF2-40B4-BE49-F238E27FC236}">
                <a16:creationId xmlns:a16="http://schemas.microsoft.com/office/drawing/2014/main" id="{8FAE0EFE-65D3-4298-8AE7-EB6341553652}"/>
              </a:ext>
            </a:extLst>
          </p:cNvPr>
          <p:cNvSpPr>
            <a:spLocks noChangeShapeType="1"/>
          </p:cNvSpPr>
          <p:nvPr/>
        </p:nvSpPr>
        <p:spPr bwMode="auto">
          <a:xfrm>
            <a:off x="11955865" y="716200"/>
            <a:ext cx="8204" cy="5115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4" name="Rectangle 143">
            <a:extLst>
              <a:ext uri="{FF2B5EF4-FFF2-40B4-BE49-F238E27FC236}">
                <a16:creationId xmlns:a16="http://schemas.microsoft.com/office/drawing/2014/main" id="{C3AD73F6-2B46-48B2-84AF-C7FECAF2408E}"/>
              </a:ext>
            </a:extLst>
          </p:cNvPr>
          <p:cNvSpPr/>
          <p:nvPr/>
        </p:nvSpPr>
        <p:spPr>
          <a:xfrm>
            <a:off x="11448878" y="2104897"/>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A0B2DC61-3D0E-4E14-9274-BCE1C754E30F}"/>
              </a:ext>
            </a:extLst>
          </p:cNvPr>
          <p:cNvSpPr/>
          <p:nvPr/>
        </p:nvSpPr>
        <p:spPr>
          <a:xfrm>
            <a:off x="-713981" y="3750688"/>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43C8105D-4AAB-489D-A4C7-F923622E0501}"/>
              </a:ext>
            </a:extLst>
          </p:cNvPr>
          <p:cNvSpPr/>
          <p:nvPr/>
        </p:nvSpPr>
        <p:spPr>
          <a:xfrm>
            <a:off x="-1056646" y="2060509"/>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00FF1F1B-88B7-41AC-803E-4BBB83487281}"/>
              </a:ext>
            </a:extLst>
          </p:cNvPr>
          <p:cNvSpPr/>
          <p:nvPr/>
        </p:nvSpPr>
        <p:spPr>
          <a:xfrm>
            <a:off x="2180520" y="3763660"/>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CFAC67CD-49F8-44B3-BFD6-D71C9677FAA7}"/>
              </a:ext>
            </a:extLst>
          </p:cNvPr>
          <p:cNvSpPr/>
          <p:nvPr/>
        </p:nvSpPr>
        <p:spPr>
          <a:xfrm>
            <a:off x="11429000" y="3775102"/>
            <a:ext cx="1123950" cy="150329"/>
          </a:xfrm>
          <a:prstGeom prst="rect">
            <a:avLst/>
          </a:prstGeom>
          <a:solidFill>
            <a:srgbClr val="FFFF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Line 58">
            <a:extLst>
              <a:ext uri="{FF2B5EF4-FFF2-40B4-BE49-F238E27FC236}">
                <a16:creationId xmlns:a16="http://schemas.microsoft.com/office/drawing/2014/main" id="{AA8E4E0A-6094-4050-BC7B-F0B7A51F6DED}"/>
              </a:ext>
            </a:extLst>
          </p:cNvPr>
          <p:cNvSpPr>
            <a:spLocks noChangeShapeType="1"/>
          </p:cNvSpPr>
          <p:nvPr/>
        </p:nvSpPr>
        <p:spPr bwMode="auto">
          <a:xfrm>
            <a:off x="13824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1" name="Line 58">
            <a:extLst>
              <a:ext uri="{FF2B5EF4-FFF2-40B4-BE49-F238E27FC236}">
                <a16:creationId xmlns:a16="http://schemas.microsoft.com/office/drawing/2014/main" id="{DD3B5F09-EA53-4C07-9026-E87B9FC7A7A5}"/>
              </a:ext>
            </a:extLst>
          </p:cNvPr>
          <p:cNvSpPr>
            <a:spLocks noChangeShapeType="1"/>
          </p:cNvSpPr>
          <p:nvPr/>
        </p:nvSpPr>
        <p:spPr bwMode="auto">
          <a:xfrm flipH="1">
            <a:off x="1007713" y="4431016"/>
            <a:ext cx="7717" cy="290274"/>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7" name="Line 58">
            <a:extLst>
              <a:ext uri="{FF2B5EF4-FFF2-40B4-BE49-F238E27FC236}">
                <a16:creationId xmlns:a16="http://schemas.microsoft.com/office/drawing/2014/main" id="{11D4E8ED-A3DE-42AE-AACD-378552A68289}"/>
              </a:ext>
            </a:extLst>
          </p:cNvPr>
          <p:cNvSpPr>
            <a:spLocks noChangeShapeType="1"/>
          </p:cNvSpPr>
          <p:nvPr/>
        </p:nvSpPr>
        <p:spPr bwMode="auto">
          <a:xfrm>
            <a:off x="588943" y="4440689"/>
            <a:ext cx="8207" cy="28060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9" name="Line 58">
            <a:extLst>
              <a:ext uri="{FF2B5EF4-FFF2-40B4-BE49-F238E27FC236}">
                <a16:creationId xmlns:a16="http://schemas.microsoft.com/office/drawing/2014/main" id="{FBD15D15-2C13-4707-AE8D-637F8A358DAD}"/>
              </a:ext>
            </a:extLst>
          </p:cNvPr>
          <p:cNvSpPr>
            <a:spLocks noChangeShapeType="1"/>
          </p:cNvSpPr>
          <p:nvPr/>
        </p:nvSpPr>
        <p:spPr bwMode="auto">
          <a:xfrm>
            <a:off x="174211" y="4443798"/>
            <a:ext cx="16108" cy="277491"/>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0" name="Line 58">
            <a:extLst>
              <a:ext uri="{FF2B5EF4-FFF2-40B4-BE49-F238E27FC236}">
                <a16:creationId xmlns:a16="http://schemas.microsoft.com/office/drawing/2014/main" id="{AA44EADA-808B-422E-A727-8C0C564AA6E0}"/>
              </a:ext>
            </a:extLst>
          </p:cNvPr>
          <p:cNvSpPr>
            <a:spLocks noChangeShapeType="1"/>
          </p:cNvSpPr>
          <p:nvPr/>
        </p:nvSpPr>
        <p:spPr bwMode="auto">
          <a:xfrm>
            <a:off x="10960385"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2" name="Line 58">
            <a:extLst>
              <a:ext uri="{FF2B5EF4-FFF2-40B4-BE49-F238E27FC236}">
                <a16:creationId xmlns:a16="http://schemas.microsoft.com/office/drawing/2014/main" id="{DCC2CBF9-8814-4008-AA4B-4289A9E4C8BB}"/>
              </a:ext>
            </a:extLst>
          </p:cNvPr>
          <p:cNvSpPr>
            <a:spLocks noChangeShapeType="1"/>
          </p:cNvSpPr>
          <p:nvPr/>
        </p:nvSpPr>
        <p:spPr bwMode="auto">
          <a:xfrm flipH="1">
            <a:off x="11405170" y="4440689"/>
            <a:ext cx="5845" cy="292017"/>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 name="Line 58">
            <a:extLst>
              <a:ext uri="{FF2B5EF4-FFF2-40B4-BE49-F238E27FC236}">
                <a16:creationId xmlns:a16="http://schemas.microsoft.com/office/drawing/2014/main" id="{A09A8E57-273A-4FAE-A919-930DF76EEB48}"/>
              </a:ext>
            </a:extLst>
          </p:cNvPr>
          <p:cNvSpPr>
            <a:spLocks noChangeShapeType="1"/>
          </p:cNvSpPr>
          <p:nvPr/>
        </p:nvSpPr>
        <p:spPr bwMode="auto">
          <a:xfrm>
            <a:off x="12163998" y="442790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5" name="Line 58">
            <a:extLst>
              <a:ext uri="{FF2B5EF4-FFF2-40B4-BE49-F238E27FC236}">
                <a16:creationId xmlns:a16="http://schemas.microsoft.com/office/drawing/2014/main" id="{B00E36E6-0216-4A90-88CC-7D29450A9A92}"/>
              </a:ext>
            </a:extLst>
          </p:cNvPr>
          <p:cNvSpPr>
            <a:spLocks noChangeShapeType="1"/>
          </p:cNvSpPr>
          <p:nvPr/>
        </p:nvSpPr>
        <p:spPr bwMode="auto">
          <a:xfrm>
            <a:off x="11799160" y="4431016"/>
            <a:ext cx="0" cy="304800"/>
          </a:xfrm>
          <a:prstGeom prst="line">
            <a:avLst/>
          </a:prstGeom>
          <a:noFill/>
          <a:ln w="76200" cmpd="tri">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65143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05F45-DCA9-40F8-B917-48DC3829A14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C701E0F4-766C-4262-80C1-A55E611229EC}"/>
              </a:ext>
            </a:extLst>
          </p:cNvPr>
          <p:cNvSpPr>
            <a:spLocks noGrp="1"/>
          </p:cNvSpPr>
          <p:nvPr>
            <p:ph idx="1"/>
          </p:nvPr>
        </p:nvSpPr>
        <p:spPr/>
        <p:txBody>
          <a:bodyPr/>
          <a:lstStyle/>
          <a:p>
            <a:endParaRPr lang="en-US"/>
          </a:p>
        </p:txBody>
      </p:sp>
      <p:pic>
        <p:nvPicPr>
          <p:cNvPr id="5126" name="Picture 6" descr="Hình Ảnh hoạt hình cả lớp đi thăm quan">
            <a:extLst>
              <a:ext uri="{FF2B5EF4-FFF2-40B4-BE49-F238E27FC236}">
                <a16:creationId xmlns:a16="http://schemas.microsoft.com/office/drawing/2014/main" id="{79667F26-F4FD-4860-B598-74369AD0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ED941E9-0906-4EE1-A541-7F9D4975EA03}"/>
              </a:ext>
            </a:extLst>
          </p:cNvPr>
          <p:cNvSpPr txBox="1"/>
          <p:nvPr/>
        </p:nvSpPr>
        <p:spPr>
          <a:xfrm rot="10800000" flipV="1">
            <a:off x="1516349" y="1685835"/>
            <a:ext cx="7951123" cy="1200329"/>
          </a:xfrm>
          <a:prstGeom prst="rect">
            <a:avLst/>
          </a:prstGeom>
          <a:noFill/>
        </p:spPr>
        <p:txBody>
          <a:bodyPr wrap="square" rtlCol="0">
            <a:spAutoFit/>
          </a:bodyPr>
          <a:lstStyle/>
          <a:p>
            <a:pPr algn="ctr"/>
            <a:r>
              <a:rPr lang="en-US" sz="3600" dirty="0" err="1">
                <a:solidFill>
                  <a:srgbClr val="002060"/>
                </a:solidFill>
                <a:effectLst/>
                <a:latin typeface="Times New Roman" panose="02020603050405020304" pitchFamily="18" charset="0"/>
                <a:ea typeface="Calibri" panose="020F0502020204030204" pitchFamily="34" charset="0"/>
              </a:rPr>
              <a:t>Các</a:t>
            </a:r>
            <a:r>
              <a:rPr lang="en-US" sz="3600" dirty="0">
                <a:solidFill>
                  <a:srgbClr val="002060"/>
                </a:solidFill>
                <a:effectLst/>
                <a:latin typeface="Times New Roman" panose="02020603050405020304" pitchFamily="18" charset="0"/>
                <a:ea typeface="Calibri" panose="020F0502020204030204" pitchFamily="34" charset="0"/>
              </a:rPr>
              <a:t> con </a:t>
            </a:r>
            <a:r>
              <a:rPr lang="en-US" sz="3600" dirty="0" err="1">
                <a:solidFill>
                  <a:srgbClr val="002060"/>
                </a:solidFill>
                <a:effectLst/>
                <a:latin typeface="Times New Roman" panose="02020603050405020304" pitchFamily="18" charset="0"/>
                <a:ea typeface="Calibri" panose="020F0502020204030204" pitchFamily="34" charset="0"/>
              </a:rPr>
              <a:t>hiểu</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thế</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nào</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là</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cười</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hớn</a:t>
            </a:r>
            <a:r>
              <a:rPr lang="en-US" sz="3600" dirty="0">
                <a:solidFill>
                  <a:srgbClr val="002060"/>
                </a:solidFill>
                <a:effectLst/>
                <a:latin typeface="Times New Roman" panose="02020603050405020304" pitchFamily="18" charset="0"/>
                <a:ea typeface="Calibri" panose="020F0502020204030204" pitchFamily="34" charset="0"/>
              </a:rPr>
              <a:t> </a:t>
            </a:r>
            <a:r>
              <a:rPr lang="en-US" sz="3600" dirty="0" err="1">
                <a:solidFill>
                  <a:srgbClr val="002060"/>
                </a:solidFill>
                <a:effectLst/>
                <a:latin typeface="Times New Roman" panose="02020603050405020304" pitchFamily="18" charset="0"/>
                <a:ea typeface="Calibri" panose="020F0502020204030204" pitchFamily="34" charset="0"/>
              </a:rPr>
              <a:t>hở</a:t>
            </a:r>
            <a:r>
              <a:rPr lang="en-US" sz="3600" dirty="0">
                <a:solidFill>
                  <a:srgbClr val="002060"/>
                </a:solidFill>
                <a:effectLst/>
                <a:latin typeface="Times New Roman" panose="02020603050405020304" pitchFamily="18" charset="0"/>
                <a:ea typeface="Calibri" panose="020F0502020204030204" pitchFamily="34" charset="0"/>
              </a:rPr>
              <a:t>”?</a:t>
            </a:r>
          </a:p>
          <a:p>
            <a:pPr algn="ctr"/>
            <a:endParaRPr lang="en-US" sz="3600" dirty="0">
              <a:solidFill>
                <a:srgbClr val="002060"/>
              </a:solidFill>
            </a:endParaRPr>
          </a:p>
        </p:txBody>
      </p:sp>
    </p:spTree>
    <p:extLst>
      <p:ext uri="{BB962C8B-B14F-4D97-AF65-F5344CB8AC3E}">
        <p14:creationId xmlns:p14="http://schemas.microsoft.com/office/powerpoint/2010/main" val="16040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B3776-DCC8-460A-8000-E6957D7037C2}"/>
              </a:ext>
            </a:extLst>
          </p:cNvPr>
          <p:cNvSpPr>
            <a:spLocks noGrp="1"/>
          </p:cNvSpPr>
          <p:nvPr>
            <p:ph type="title"/>
          </p:nvPr>
        </p:nvSpPr>
        <p:spPr/>
        <p:txBody>
          <a:bodyPr/>
          <a:lstStyle/>
          <a:p>
            <a:endParaRPr lang="en-US"/>
          </a:p>
        </p:txBody>
      </p:sp>
      <p:pic>
        <p:nvPicPr>
          <p:cNvPr id="5124" name="Picture 4" descr="phan-tich-ai-da-dat-ten-cho-dong-song2">
            <a:extLst>
              <a:ext uri="{FF2B5EF4-FFF2-40B4-BE49-F238E27FC236}">
                <a16:creationId xmlns:a16="http://schemas.microsoft.com/office/drawing/2014/main" id="{5AFF11CD-3121-4218-8593-C15B644F63B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5D0860A-04AA-4FC7-8E46-7950FA28B0C3}"/>
              </a:ext>
            </a:extLst>
          </p:cNvPr>
          <p:cNvSpPr/>
          <p:nvPr/>
        </p:nvSpPr>
        <p:spPr>
          <a:xfrm>
            <a:off x="1396919" y="4368058"/>
            <a:ext cx="9148088" cy="1754326"/>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rgbClr val="FFFF00"/>
                </a:solidFill>
                <a:effectLst>
                  <a:outerShdw dist="38100" dir="2700000" algn="bl" rotWithShape="0">
                    <a:schemeClr val="accent5"/>
                  </a:outerShdw>
                </a:effectLst>
              </a:rPr>
              <a:t>Khi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nhìn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chiếc</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cầu</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dài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mọi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người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đã</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khen</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t>
            </a:r>
            <a:r>
              <a:rPr lang="en-US" sz="5400" b="1" cap="none" spc="0" dirty="0" err="1">
                <a:ln w="13462">
                  <a:solidFill>
                    <a:schemeClr val="bg1"/>
                  </a:solidFill>
                  <a:prstDash val="solid"/>
                </a:ln>
                <a:solidFill>
                  <a:srgbClr val="FFFF00"/>
                </a:solidFill>
                <a:effectLst>
                  <a:outerShdw dist="38100" dir="2700000" algn="bl" rotWithShape="0">
                    <a:schemeClr val="accent5"/>
                  </a:outerShdw>
                </a:effectLst>
              </a:rPr>
              <a:t>ngợi</a:t>
            </a:r>
            <a:r>
              <a:rPr lang="en-US" sz="5400" b="1" cap="none" spc="0" dirty="0">
                <a:ln w="13462">
                  <a:solidFill>
                    <a:schemeClr val="bg1"/>
                  </a:solidFill>
                  <a:prstDash val="solid"/>
                </a:ln>
                <a:solidFill>
                  <a:srgbClr val="FFFF00"/>
                </a:solidFill>
                <a:effectLst>
                  <a:outerShdw dist="38100" dir="2700000" algn="bl" rotWithShape="0">
                    <a:schemeClr val="accent5"/>
                  </a:outerShdw>
                </a:effectLst>
              </a:rPr>
              <a:t> ai?</a:t>
            </a:r>
          </a:p>
        </p:txBody>
      </p:sp>
    </p:spTree>
    <p:extLst>
      <p:ext uri="{BB962C8B-B14F-4D97-AF65-F5344CB8AC3E}">
        <p14:creationId xmlns:p14="http://schemas.microsoft.com/office/powerpoint/2010/main" val="7255912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BF1C9D-B3D9-419E-98B5-876F101CD8C7}"/>
              </a:ext>
            </a:extLst>
          </p:cNvPr>
          <p:cNvSpPr/>
          <p:nvPr/>
        </p:nvSpPr>
        <p:spPr>
          <a:xfrm>
            <a:off x="0" y="0"/>
            <a:ext cx="12192000" cy="6857999"/>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Hình ảnh Phim Hoạt Hình Công Nhân Vẽ Nghiên Cứu Bản Vẽ, Hoạt Hình, Công Nhân,  Đang Vẽ miễn phí tải tập tin PNG PSDComment và Vector">
            <a:extLst>
              <a:ext uri="{FF2B5EF4-FFF2-40B4-BE49-F238E27FC236}">
                <a16:creationId xmlns:a16="http://schemas.microsoft.com/office/drawing/2014/main" id="{C1F425A2-AB80-49CB-AC77-EDBBE4FE5D74}"/>
              </a:ext>
            </a:extLst>
          </p:cNvPr>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ackgroundRemoval t="0" b="100000" l="6094" r="94375"/>
                    </a14:imgEffect>
                  </a14:imgLayer>
                </a14:imgProps>
              </a:ext>
              <a:ext uri="{28A0092B-C50C-407E-A947-70E740481C1C}">
                <a14:useLocalDpi xmlns:a14="http://schemas.microsoft.com/office/drawing/2010/main" val="0"/>
              </a:ext>
            </a:extLst>
          </a:blip>
          <a:srcRect/>
          <a:stretch>
            <a:fillRect/>
          </a:stretch>
        </p:blipFill>
        <p:spPr bwMode="auto">
          <a:xfrm>
            <a:off x="5508978" y="496711"/>
            <a:ext cx="7069289" cy="67281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419080D-0993-48AF-913D-B07A43039013}"/>
              </a:ext>
            </a:extLst>
          </p:cNvPr>
          <p:cNvSpPr txBox="1"/>
          <p:nvPr/>
        </p:nvSpPr>
        <p:spPr>
          <a:xfrm>
            <a:off x="339328" y="1727200"/>
            <a:ext cx="6596742" cy="2400657"/>
          </a:xfrm>
          <a:prstGeom prst="rect">
            <a:avLst/>
          </a:prstGeom>
          <a:noFill/>
        </p:spPr>
        <p:txBody>
          <a:bodyPr wrap="square" rtlCol="0">
            <a:spAutoFit/>
          </a:bodyPr>
          <a:lstStyle/>
          <a:p>
            <a:r>
              <a:rPr lang="vi-VN" sz="4800" b="1" i="0" dirty="0">
                <a:solidFill>
                  <a:srgbClr val="FF0000"/>
                </a:solidFill>
                <a:effectLst/>
                <a:latin typeface="Times New Roman" panose="02020603050405020304" pitchFamily="18" charset="0"/>
                <a:cs typeface="Times New Roman" panose="02020603050405020304" pitchFamily="18" charset="0"/>
              </a:rPr>
              <a:t>Tấm tắc khen tài</a:t>
            </a:r>
            <a:br>
              <a:rPr lang="vi-VN" sz="4800" b="1" i="0" dirty="0">
                <a:solidFill>
                  <a:srgbClr val="FF0000"/>
                </a:solidFill>
                <a:effectLst/>
                <a:latin typeface="Times New Roman" panose="02020603050405020304" pitchFamily="18" charset="0"/>
                <a:cs typeface="Times New Roman" panose="02020603050405020304" pitchFamily="18" charset="0"/>
              </a:rPr>
            </a:br>
            <a:r>
              <a:rPr lang="vi-VN" sz="4800" b="1" i="0" dirty="0">
                <a:solidFill>
                  <a:srgbClr val="FF0000"/>
                </a:solidFill>
                <a:effectLst/>
                <a:latin typeface="Times New Roman" panose="02020603050405020304" pitchFamily="18" charset="0"/>
                <a:cs typeface="Times New Roman" panose="02020603050405020304" pitchFamily="18" charset="0"/>
              </a:rPr>
              <a:t>Công nhân xây </a:t>
            </a:r>
            <a:r>
              <a:rPr lang="vi-VN" sz="4800" b="1" i="0" dirty="0" err="1">
                <a:solidFill>
                  <a:srgbClr val="FF0000"/>
                </a:solidFill>
                <a:effectLst/>
                <a:latin typeface="Times New Roman" panose="02020603050405020304" pitchFamily="18" charset="0"/>
                <a:cs typeface="Times New Roman" panose="02020603050405020304" pitchFamily="18" charset="0"/>
              </a:rPr>
              <a:t>dựng</a:t>
            </a:r>
            <a:endParaRPr lang="vi-VN" sz="4800" b="1" i="0" dirty="0">
              <a:solidFill>
                <a:srgbClr val="FF0000"/>
              </a:solidFill>
              <a:effectLst/>
              <a:latin typeface="Times New Roman" panose="02020603050405020304" pitchFamily="18" charset="0"/>
              <a:cs typeface="Times New Roman" panose="02020603050405020304" pitchFamily="18" charset="0"/>
            </a:endParaRPr>
          </a:p>
          <a:p>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6809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8AD164-3321-4CEB-AA50-DFACFD62C1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07" y="0"/>
            <a:ext cx="12192000" cy="6858000"/>
          </a:xfrm>
          <a:prstGeom prst="rect">
            <a:avLst/>
          </a:prstGeom>
        </p:spPr>
      </p:pic>
      <p:sp>
        <p:nvSpPr>
          <p:cNvPr id="4" name="Rectangle 3">
            <a:extLst>
              <a:ext uri="{FF2B5EF4-FFF2-40B4-BE49-F238E27FC236}">
                <a16:creationId xmlns:a16="http://schemas.microsoft.com/office/drawing/2014/main" id="{4C90AE21-0E76-4A92-95C9-0C27A1B32BE0}"/>
              </a:ext>
            </a:extLst>
          </p:cNvPr>
          <p:cNvSpPr/>
          <p:nvPr/>
        </p:nvSpPr>
        <p:spPr>
          <a:xfrm>
            <a:off x="3372535" y="2969835"/>
            <a:ext cx="5881739" cy="1323439"/>
          </a:xfrm>
          <a:prstGeom prst="rect">
            <a:avLst/>
          </a:prstGeom>
          <a:noFill/>
        </p:spPr>
        <p:txBody>
          <a:bodyPr wrap="none" lIns="91440" tIns="45720" rIns="91440" bIns="45720">
            <a:spAutoFit/>
          </a:bodyPr>
          <a:lstStyle/>
          <a:p>
            <a:pPr algn="ct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yêu</a:t>
            </a: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8000" b="1" dirty="0" err="1">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r>
              <a:rPr lang="en-US" sz="8000" b="1"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endParaRPr lang="en-US" sz="8000" b="1" cap="none" spc="0" dirty="0">
              <a:ln w="13462">
                <a:solidFill>
                  <a:schemeClr val="bg1"/>
                </a:solidFill>
                <a:prstDash val="solid"/>
              </a:ln>
              <a:solidFill>
                <a:srgbClr val="FFFF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pic>
        <p:nvPicPr>
          <p:cNvPr id="13" name="Nhac-khai-mac-www_nhacchuongvui_com">
            <a:hlinkClick r:id="" action="ppaction://media"/>
            <a:extLst>
              <a:ext uri="{FF2B5EF4-FFF2-40B4-BE49-F238E27FC236}">
                <a16:creationId xmlns:a16="http://schemas.microsoft.com/office/drawing/2014/main" id="{97372F95-3BB0-4F3F-AAE5-71BDAC2442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103" y="32129"/>
            <a:ext cx="548148" cy="548148"/>
          </a:xfrm>
          <a:prstGeom prst="rect">
            <a:avLst/>
          </a:prstGeom>
        </p:spPr>
      </p:pic>
      <p:sp>
        <p:nvSpPr>
          <p:cNvPr id="2" name="Rectangle 1">
            <a:extLst>
              <a:ext uri="{FF2B5EF4-FFF2-40B4-BE49-F238E27FC236}">
                <a16:creationId xmlns:a16="http://schemas.microsoft.com/office/drawing/2014/main" id="{D45D7395-3472-4700-8135-6577D9EE4CB2}"/>
              </a:ext>
            </a:extLst>
          </p:cNvPr>
          <p:cNvSpPr/>
          <p:nvPr/>
        </p:nvSpPr>
        <p:spPr>
          <a:xfrm>
            <a:off x="2636366" y="1779896"/>
            <a:ext cx="7058343"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rgbClr val="FF0000"/>
                </a:solidFill>
                <a:effectLst>
                  <a:outerShdw dist="38100" dir="2700000" algn="bl" rotWithShape="0">
                    <a:schemeClr val="accent5"/>
                  </a:outerShdw>
                </a:effectLst>
                <a:latin typeface="#9Slide03 HelvetIns" panose="02040603050506020204" pitchFamily="18" charset="0"/>
                <a:cs typeface="#9Slide03 Cousine Bold" panose="02070709020205020404" pitchFamily="49" charset="0"/>
              </a:rPr>
              <a:t>CHƯƠNG TRÌNH</a:t>
            </a:r>
          </a:p>
        </p:txBody>
      </p:sp>
      <p:pic>
        <p:nvPicPr>
          <p:cNvPr id="10" name="Picture 9">
            <a:extLst>
              <a:ext uri="{FF2B5EF4-FFF2-40B4-BE49-F238E27FC236}">
                <a16:creationId xmlns:a16="http://schemas.microsoft.com/office/drawing/2014/main" id="{191294D1-6666-4E3B-89DD-13E018216365}"/>
              </a:ext>
            </a:extLst>
          </p:cNvPr>
          <p:cNvPicPr>
            <a:picLocks noChangeAspect="1"/>
          </p:cNvPicPr>
          <p:nvPr/>
        </p:nvPicPr>
        <p:blipFill rotWithShape="1">
          <a:blip r:embed="rId6">
            <a:extLst>
              <a:ext uri="{28A0092B-C50C-407E-A947-70E740481C1C}">
                <a14:useLocalDpi xmlns:a14="http://schemas.microsoft.com/office/drawing/2010/main" val="0"/>
              </a:ext>
            </a:extLst>
          </a:blip>
          <a:srcRect r="46923"/>
          <a:stretch/>
        </p:blipFill>
        <p:spPr>
          <a:xfrm>
            <a:off x="-33529" y="-32129"/>
            <a:ext cx="6471138" cy="6858000"/>
          </a:xfrm>
          <a:prstGeom prst="rect">
            <a:avLst/>
          </a:prstGeom>
        </p:spPr>
      </p:pic>
      <p:pic>
        <p:nvPicPr>
          <p:cNvPr id="9" name="Picture 8">
            <a:extLst>
              <a:ext uri="{FF2B5EF4-FFF2-40B4-BE49-F238E27FC236}">
                <a16:creationId xmlns:a16="http://schemas.microsoft.com/office/drawing/2014/main" id="{1F961079-5457-4480-A1CB-B7F7313EA467}"/>
              </a:ext>
            </a:extLst>
          </p:cNvPr>
          <p:cNvPicPr>
            <a:picLocks noChangeAspect="1"/>
          </p:cNvPicPr>
          <p:nvPr/>
        </p:nvPicPr>
        <p:blipFill rotWithShape="1">
          <a:blip r:embed="rId6">
            <a:extLst>
              <a:ext uri="{28A0092B-C50C-407E-A947-70E740481C1C}">
                <a14:useLocalDpi xmlns:a14="http://schemas.microsoft.com/office/drawing/2010/main" val="0"/>
              </a:ext>
            </a:extLst>
          </a:blip>
          <a:srcRect l="53077"/>
          <a:stretch/>
        </p:blipFill>
        <p:spPr>
          <a:xfrm>
            <a:off x="6437609" y="-32129"/>
            <a:ext cx="5720862" cy="6858000"/>
          </a:xfrm>
          <a:prstGeom prst="rect">
            <a:avLst/>
          </a:prstGeom>
        </p:spPr>
      </p:pic>
      <p:pic>
        <p:nvPicPr>
          <p:cNvPr id="12" name="Picture 11">
            <a:extLst>
              <a:ext uri="{FF2B5EF4-FFF2-40B4-BE49-F238E27FC236}">
                <a16:creationId xmlns:a16="http://schemas.microsoft.com/office/drawing/2014/main" id="{04C30F70-0FE5-4332-A357-91EAB8A813DD}"/>
              </a:ext>
            </a:extLst>
          </p:cNvPr>
          <p:cNvPicPr>
            <a:picLocks noChangeAspect="1"/>
          </p:cNvPicPr>
          <p:nvPr/>
        </p:nvPicPr>
        <p:blipFill rotWithShape="1">
          <a:blip r:embed="rId7">
            <a:extLst>
              <a:ext uri="{28A0092B-C50C-407E-A947-70E740481C1C}">
                <a14:useLocalDpi xmlns:a14="http://schemas.microsoft.com/office/drawing/2010/main" val="0"/>
              </a:ext>
            </a:extLst>
          </a:blip>
          <a:srcRect l="21457" r="2"/>
          <a:stretch/>
        </p:blipFill>
        <p:spPr>
          <a:xfrm>
            <a:off x="-30565" y="-32129"/>
            <a:ext cx="12142193" cy="5371045"/>
          </a:xfrm>
          <a:prstGeom prst="rect">
            <a:avLst/>
          </a:prstGeom>
        </p:spPr>
      </p:pic>
    </p:spTree>
    <p:extLst>
      <p:ext uri="{BB962C8B-B14F-4D97-AF65-F5344CB8AC3E}">
        <p14:creationId xmlns:p14="http://schemas.microsoft.com/office/powerpoint/2010/main" val="271473609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834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2" presetClass="exit" presetSubtype="8" fill="hold" nodeType="clickEffect">
                                  <p:stCondLst>
                                    <p:cond delay="0"/>
                                  </p:stCondLst>
                                  <p:childTnLst>
                                    <p:anim calcmode="lin" valueType="num">
                                      <p:cBhvr additive="base">
                                        <p:cTn id="10" dur="1500"/>
                                        <p:tgtEl>
                                          <p:spTgt spid="10"/>
                                        </p:tgtEl>
                                        <p:attrNameLst>
                                          <p:attrName>ppt_x</p:attrName>
                                        </p:attrNameLst>
                                      </p:cBhvr>
                                      <p:tavLst>
                                        <p:tav tm="0">
                                          <p:val>
                                            <p:strVal val="ppt_x"/>
                                          </p:val>
                                        </p:tav>
                                        <p:tav tm="100000">
                                          <p:val>
                                            <p:strVal val="0-ppt_w/2"/>
                                          </p:val>
                                        </p:tav>
                                      </p:tavLst>
                                    </p:anim>
                                    <p:anim calcmode="lin" valueType="num">
                                      <p:cBhvr additive="base">
                                        <p:cTn id="11" dur="1500"/>
                                        <p:tgtEl>
                                          <p:spTgt spid="10"/>
                                        </p:tgtEl>
                                        <p:attrNameLst>
                                          <p:attrName>ppt_y</p:attrName>
                                        </p:attrNameLst>
                                      </p:cBhvr>
                                      <p:tavLst>
                                        <p:tav tm="0">
                                          <p:val>
                                            <p:strVal val="ppt_y"/>
                                          </p:val>
                                        </p:tav>
                                        <p:tav tm="100000">
                                          <p:val>
                                            <p:strVal val="ppt_y"/>
                                          </p:val>
                                        </p:tav>
                                      </p:tavLst>
                                    </p:anim>
                                    <p:set>
                                      <p:cBhvr>
                                        <p:cTn id="12" dur="1" fill="hold">
                                          <p:stCondLst>
                                            <p:cond delay="1499"/>
                                          </p:stCondLst>
                                        </p:cTn>
                                        <p:tgtEl>
                                          <p:spTgt spid="10"/>
                                        </p:tgtEl>
                                        <p:attrNameLst>
                                          <p:attrName>style.visibility</p:attrName>
                                        </p:attrNameLst>
                                      </p:cBhvr>
                                      <p:to>
                                        <p:strVal val="hidden"/>
                                      </p:to>
                                    </p:set>
                                  </p:childTnLst>
                                </p:cTn>
                              </p:par>
                              <p:par>
                                <p:cTn id="13" presetID="2" presetClass="exit" presetSubtype="2" fill="hold" nodeType="withEffect">
                                  <p:stCondLst>
                                    <p:cond delay="0"/>
                                  </p:stCondLst>
                                  <p:childTnLst>
                                    <p:anim calcmode="lin" valueType="num">
                                      <p:cBhvr additive="base">
                                        <p:cTn id="14" dur="1500"/>
                                        <p:tgtEl>
                                          <p:spTgt spid="9"/>
                                        </p:tgtEl>
                                        <p:attrNameLst>
                                          <p:attrName>ppt_x</p:attrName>
                                        </p:attrNameLst>
                                      </p:cBhvr>
                                      <p:tavLst>
                                        <p:tav tm="0">
                                          <p:val>
                                            <p:strVal val="ppt_x"/>
                                          </p:val>
                                        </p:tav>
                                        <p:tav tm="100000">
                                          <p:val>
                                            <p:strVal val="1+ppt_w/2"/>
                                          </p:val>
                                        </p:tav>
                                      </p:tavLst>
                                    </p:anim>
                                    <p:anim calcmode="lin" valueType="num">
                                      <p:cBhvr additive="base">
                                        <p:cTn id="15" dur="1500"/>
                                        <p:tgtEl>
                                          <p:spTgt spid="9"/>
                                        </p:tgtEl>
                                        <p:attrNameLst>
                                          <p:attrName>ppt_y</p:attrName>
                                        </p:attrNameLst>
                                      </p:cBhvr>
                                      <p:tavLst>
                                        <p:tav tm="0">
                                          <p:val>
                                            <p:strVal val="ppt_y"/>
                                          </p:val>
                                        </p:tav>
                                        <p:tav tm="100000">
                                          <p:val>
                                            <p:strVal val="ppt_y"/>
                                          </p:val>
                                        </p:tav>
                                      </p:tavLst>
                                    </p:anim>
                                    <p:set>
                                      <p:cBhvr>
                                        <p:cTn id="16" dur="1" fill="hold">
                                          <p:stCondLst>
                                            <p:cond delay="1499"/>
                                          </p:stCondLst>
                                        </p:cTn>
                                        <p:tgtEl>
                                          <p:spTgt spid="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2000" fill="hold"/>
                                        <p:tgtEl>
                                          <p:spTgt spid="4"/>
                                        </p:tgtEl>
                                        <p:attrNameLst>
                                          <p:attrName>ppt_w</p:attrName>
                                        </p:attrNameLst>
                                      </p:cBhvr>
                                      <p:tavLst>
                                        <p:tav tm="0">
                                          <p:val>
                                            <p:fltVal val="0"/>
                                          </p:val>
                                        </p:tav>
                                        <p:tav tm="100000">
                                          <p:val>
                                            <p:strVal val="#ppt_w"/>
                                          </p:val>
                                        </p:tav>
                                      </p:tavLst>
                                    </p:anim>
                                    <p:anim calcmode="lin" valueType="num">
                                      <p:cBhvr>
                                        <p:cTn id="22" dur="2000" fill="hold"/>
                                        <p:tgtEl>
                                          <p:spTgt spid="4"/>
                                        </p:tgtEl>
                                        <p:attrNameLst>
                                          <p:attrName>ppt_h</p:attrName>
                                        </p:attrNameLst>
                                      </p:cBhvr>
                                      <p:tavLst>
                                        <p:tav tm="0">
                                          <p:val>
                                            <p:fltVal val="0"/>
                                          </p:val>
                                        </p:tav>
                                        <p:tav tm="100000">
                                          <p:val>
                                            <p:strVal val="#ppt_h"/>
                                          </p:val>
                                        </p:tav>
                                      </p:tavLst>
                                    </p:anim>
                                    <p:animEffect transition="in" filter="fade">
                                      <p:cBhvr>
                                        <p:cTn id="23" dur="2000"/>
                                        <p:tgtEl>
                                          <p:spTgt spid="4"/>
                                        </p:tgtEl>
                                      </p:cBhvr>
                                    </p:animEffect>
                                  </p:childTnLst>
                                </p:cTn>
                              </p:par>
                              <p:par>
                                <p:cTn id="24" presetID="2" presetClass="entr" presetSubtype="1"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ppt_x"/>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27F39-2F51-45D5-9134-CA4349D38D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C2AD30C-AD25-4EF6-AABE-82F3389AAA37}"/>
              </a:ext>
            </a:extLst>
          </p:cNvPr>
          <p:cNvSpPr>
            <a:spLocks noGrp="1"/>
          </p:cNvSpPr>
          <p:nvPr>
            <p:ph idx="1"/>
          </p:nvPr>
        </p:nvSpPr>
        <p:spPr/>
        <p:txBody>
          <a:bodyPr/>
          <a:lstStyle/>
          <a:p>
            <a:endParaRPr lang="en-US"/>
          </a:p>
        </p:txBody>
      </p:sp>
      <p:pic>
        <p:nvPicPr>
          <p:cNvPr id="4098" name="Picture 2">
            <a:extLst>
              <a:ext uri="{FF2B5EF4-FFF2-40B4-BE49-F238E27FC236}">
                <a16:creationId xmlns:a16="http://schemas.microsoft.com/office/drawing/2014/main" id="{A7BCD8D9-11A4-4AD3-8188-FEBF49F1BC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B3AE8F0-5633-4BBA-8E3A-2EC3A74EFA79}"/>
              </a:ext>
            </a:extLst>
          </p:cNvPr>
          <p:cNvSpPr/>
          <p:nvPr/>
        </p:nvSpPr>
        <p:spPr>
          <a:xfrm>
            <a:off x="1313288" y="5375539"/>
            <a:ext cx="9141751" cy="1323439"/>
          </a:xfrm>
          <a:prstGeom prst="rect">
            <a:avLst/>
          </a:prstGeom>
          <a:noFill/>
        </p:spPr>
        <p:txBody>
          <a:bodyPr wrap="square" lIns="91440" tIns="45720" rIns="91440" bIns="45720">
            <a:spAutoFit/>
          </a:bodyPr>
          <a:lstStyle/>
          <a:p>
            <a:pPr algn="ct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Khi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đi</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trên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cầu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đường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giao</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thông</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con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cần</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chú</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ý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điều</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4000" b="1" cap="none" spc="0" dirty="0" err="1">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gì</a:t>
            </a:r>
            <a:r>
              <a:rPr lang="en-US" sz="4000" b="1" cap="none" spc="0" dirty="0">
                <a:ln w="13462">
                  <a:solidFill>
                    <a:schemeClr val="bg1"/>
                  </a:solidFill>
                  <a:prstDash val="solid"/>
                </a:ln>
                <a:solidFill>
                  <a:srgbClr val="FF0000"/>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410458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344D-6C68-452A-B618-320452BE9D6D}"/>
              </a:ext>
            </a:extLst>
          </p:cNvPr>
          <p:cNvSpPr>
            <a:spLocks noGrp="1"/>
          </p:cNvSpPr>
          <p:nvPr>
            <p:ph type="title"/>
          </p:nvPr>
        </p:nvSpPr>
        <p:spPr/>
        <p:txBody>
          <a:bodyPr/>
          <a:lstStyle/>
          <a:p>
            <a:endParaRPr lang="en-SG"/>
          </a:p>
        </p:txBody>
      </p:sp>
      <p:pic>
        <p:nvPicPr>
          <p:cNvPr id="4" name="Content Placeholder 3">
            <a:extLst>
              <a:ext uri="{FF2B5EF4-FFF2-40B4-BE49-F238E27FC236}">
                <a16:creationId xmlns:a16="http://schemas.microsoft.com/office/drawing/2014/main" id="{176F8050-530C-4FF0-BC3A-61AAF7E056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76945DC9-5AB7-4FB3-9078-6828F558A4F9}"/>
              </a:ext>
            </a:extLst>
          </p:cNvPr>
          <p:cNvSpPr/>
          <p:nvPr/>
        </p:nvSpPr>
        <p:spPr>
          <a:xfrm>
            <a:off x="2673116" y="134695"/>
            <a:ext cx="8794984" cy="1200329"/>
          </a:xfrm>
          <a:prstGeom prst="rect">
            <a:avLst/>
          </a:prstGeom>
          <a:noFill/>
        </p:spPr>
        <p:txBody>
          <a:bodyPr wrap="square" lIns="91440" tIns="45720" rIns="91440" bIns="45720">
            <a:spAutoFit/>
          </a:bodyPr>
          <a:lstStyle/>
          <a:p>
            <a:pPr algn="ct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con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thấy</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việc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của</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các</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chú</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công</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nhân</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như</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thế</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 </a:t>
            </a:r>
            <a:r>
              <a:rPr lang="en-US" sz="3600" b="1" cap="none" spc="0" dirty="0" err="1">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nào</a:t>
            </a:r>
            <a:r>
              <a:rPr lang="en-US" sz="3600" b="1" cap="none" spc="0" dirty="0">
                <a:ln w="13462">
                  <a:solidFill>
                    <a:schemeClr val="bg1"/>
                  </a:solidFill>
                  <a:prstDash val="solid"/>
                </a:ln>
                <a:solidFill>
                  <a:srgbClr val="0F0F11"/>
                </a:solidFill>
                <a:effectLst>
                  <a:outerShdw dist="38100" dir="2700000" algn="bl" rotWithShape="0">
                    <a:schemeClr val="accent5"/>
                  </a:outerShdw>
                </a:effectLst>
                <a:latin typeface="#9Slide03 HelveBold" panose="02040603050506020204" pitchFamily="18" charset="0"/>
              </a:rPr>
              <a:t>?</a:t>
            </a:r>
          </a:p>
        </p:txBody>
      </p:sp>
    </p:spTree>
    <p:extLst>
      <p:ext uri="{BB962C8B-B14F-4D97-AF65-F5344CB8AC3E}">
        <p14:creationId xmlns:p14="http://schemas.microsoft.com/office/powerpoint/2010/main" val="13216596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D8D29-DF9A-47E9-AF69-EA65A8416AB6}"/>
              </a:ext>
            </a:extLst>
          </p:cNvPr>
          <p:cNvSpPr>
            <a:spLocks noGrp="1"/>
          </p:cNvSpPr>
          <p:nvPr>
            <p:ph type="title"/>
          </p:nvPr>
        </p:nvSpPr>
        <p:spPr/>
        <p:txBody>
          <a:bodyPr/>
          <a:lstStyle/>
          <a:p>
            <a:endParaRPr lang="en-US"/>
          </a:p>
        </p:txBody>
      </p:sp>
      <p:sp>
        <p:nvSpPr>
          <p:cNvPr id="4" name="Rectangle 3">
            <a:extLst>
              <a:ext uri="{FF2B5EF4-FFF2-40B4-BE49-F238E27FC236}">
                <a16:creationId xmlns:a16="http://schemas.microsoft.com/office/drawing/2014/main" id="{C8C9B122-C025-480F-A3D9-D611289C06C0}"/>
              </a:ext>
            </a:extLst>
          </p:cNvPr>
          <p:cNvSpPr/>
          <p:nvPr/>
        </p:nvSpPr>
        <p:spPr>
          <a:xfrm>
            <a:off x="-101600" y="-158044"/>
            <a:ext cx="12293600" cy="7054584"/>
          </a:xfrm>
          <a:prstGeom prst="rect">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84" name="Picture 12" descr="Kể Về Người Hàng Xóm Tốt Bụng Mà Em Quý Mến | Văn Mẫu Lớp 3">
            <a:extLst>
              <a:ext uri="{FF2B5EF4-FFF2-40B4-BE49-F238E27FC236}">
                <a16:creationId xmlns:a16="http://schemas.microsoft.com/office/drawing/2014/main" id="{74285682-67F8-466C-9B6E-629828009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837" y="38540"/>
            <a:ext cx="5143500" cy="6858000"/>
          </a:xfrm>
          <a:prstGeom prst="rect">
            <a:avLst/>
          </a:prstGeom>
          <a:solidFill>
            <a:srgbClr val="FFFF00"/>
          </a:solidFill>
          <a:ln>
            <a:solidFill>
              <a:srgbClr val="FFFF66"/>
            </a:solidFill>
          </a:ln>
        </p:spPr>
      </p:pic>
      <p:sp>
        <p:nvSpPr>
          <p:cNvPr id="11" name="TextBox 10">
            <a:extLst>
              <a:ext uri="{FF2B5EF4-FFF2-40B4-BE49-F238E27FC236}">
                <a16:creationId xmlns:a16="http://schemas.microsoft.com/office/drawing/2014/main" id="{9740B61B-4815-4A4B-B2B9-9DDF1AA449B4}"/>
              </a:ext>
            </a:extLst>
          </p:cNvPr>
          <p:cNvSpPr txBox="1"/>
          <p:nvPr/>
        </p:nvSpPr>
        <p:spPr>
          <a:xfrm>
            <a:off x="342296" y="1472695"/>
            <a:ext cx="7311571" cy="1569660"/>
          </a:xfrm>
          <a:prstGeom prst="rect">
            <a:avLst/>
          </a:prstGeom>
          <a:noFill/>
        </p:spPr>
        <p:txBody>
          <a:bodyPr wrap="square" rtlCol="0">
            <a:spAutoFit/>
          </a:bodyPr>
          <a:lstStyle/>
          <a:p>
            <a:pPr algn="ctr"/>
            <a:r>
              <a:rPr lang="en-US" sz="4800" dirty="0" err="1">
                <a:solidFill>
                  <a:srgbClr val="FF0000"/>
                </a:solidFill>
                <a:latin typeface="Times New Roman" panose="02020603050405020304" pitchFamily="18" charset="0"/>
                <a:cs typeface="Times New Roman" panose="02020603050405020304" pitchFamily="18" charset="0"/>
              </a:rPr>
              <a:t>Hát</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bài</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Cháu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yêu</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cô</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chú</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công</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nhân</a:t>
            </a:r>
            <a:r>
              <a:rPr lang="en-US" sz="4800" dirty="0">
                <a:solidFill>
                  <a:srgbClr val="FF0000"/>
                </a:solidFill>
                <a:latin typeface="Times New Roman" panose="02020603050405020304" pitchFamily="18" charset="0"/>
                <a:cs typeface="Times New Roman" panose="02020603050405020304" pitchFamily="18" charset="0"/>
              </a:rPr>
              <a:t>”</a:t>
            </a:r>
          </a:p>
        </p:txBody>
      </p:sp>
      <p:pic>
        <p:nvPicPr>
          <p:cNvPr id="8" name="ChauYeuCoChuCongNhanBeat-V.A-3844222">
            <a:hlinkClick r:id="" action="ppaction://media"/>
            <a:extLst>
              <a:ext uri="{FF2B5EF4-FFF2-40B4-BE49-F238E27FC236}">
                <a16:creationId xmlns:a16="http://schemas.microsoft.com/office/drawing/2014/main" id="{9993A81F-EB8A-4191-A45A-0129E44A124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6"/>
          <a:stretch>
            <a:fillRect/>
          </a:stretch>
        </p:blipFill>
        <p:spPr>
          <a:xfrm>
            <a:off x="11589632" y="6409178"/>
            <a:ext cx="487362" cy="487362"/>
          </a:xfrm>
        </p:spPr>
      </p:pic>
    </p:spTree>
    <p:extLst>
      <p:ext uri="{BB962C8B-B14F-4D97-AF65-F5344CB8AC3E}">
        <p14:creationId xmlns:p14="http://schemas.microsoft.com/office/powerpoint/2010/main" val="2389426724"/>
      </p:ext>
    </p:extLst>
  </p:cSld>
  <p:clrMapOvr>
    <a:masterClrMapping/>
  </p:clrMapOvr>
  <mc:AlternateContent xmlns:mc="http://schemas.openxmlformats.org/markup-compatibility/2006" xmlns:p14="http://schemas.microsoft.com/office/powerpoint/2010/main">
    <mc:Choice Requires="p14">
      <p:transition spd="slow" p14:dur="2000" advTm="68477"/>
    </mc:Choice>
    <mc:Fallback xmlns="">
      <p:transition spd="slow" advTm="68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84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bldLst>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3" name="Rectangle 2">
            <a:extLst>
              <a:ext uri="{FF2B5EF4-FFF2-40B4-BE49-F238E27FC236}">
                <a16:creationId xmlns:a16="http://schemas.microsoft.com/office/drawing/2014/main" id="{16CE4DF9-77D9-4355-9CB3-0E1FE4A6F2A8}"/>
              </a:ext>
            </a:extLst>
          </p:cNvPr>
          <p:cNvSpPr/>
          <p:nvPr/>
        </p:nvSpPr>
        <p:spPr>
          <a:xfrm>
            <a:off x="1447800" y="1373441"/>
            <a:ext cx="9567043" cy="1200329"/>
          </a:xfrm>
          <a:prstGeom prst="rect">
            <a:avLst/>
          </a:prstGeom>
          <a:noFill/>
        </p:spPr>
        <p:txBody>
          <a:bodyPr wrap="none" lIns="91440" tIns="45720" rIns="91440" bIns="45720">
            <a:spAutoFit/>
          </a:bodyPr>
          <a:lstStyle/>
          <a:p>
            <a:pPr algn="ctr"/>
            <a:r>
              <a:rPr lang="en-US" sz="7200" b="1" dirty="0" err="1">
                <a:ln w="13462">
                  <a:solidFill>
                    <a:schemeClr val="bg1"/>
                  </a:solidFill>
                  <a:prstDash val="solid"/>
                </a:ln>
                <a:solidFill>
                  <a:srgbClr val="FF0066"/>
                </a:solidFill>
                <a:effectLst>
                  <a:outerShdw dist="38100" dir="2700000" algn="bl" rotWithShape="0">
                    <a:schemeClr val="accent5"/>
                  </a:outerShdw>
                </a:effectLst>
              </a:rPr>
              <a:t>Bài</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thơ</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Chiếc</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cầu</a:t>
            </a:r>
            <a:r>
              <a:rPr lang="en-US" sz="7200" b="1" dirty="0">
                <a:ln w="13462">
                  <a:solidFill>
                    <a:schemeClr val="bg1"/>
                  </a:solidFill>
                  <a:prstDash val="solid"/>
                </a:ln>
                <a:solidFill>
                  <a:srgbClr val="FF0066"/>
                </a:solidFill>
                <a:effectLst>
                  <a:outerShdw dist="38100" dir="2700000" algn="bl" rotWithShape="0">
                    <a:schemeClr val="accent5"/>
                  </a:outerShdw>
                </a:effectLst>
              </a:rPr>
              <a:t> </a:t>
            </a:r>
            <a:r>
              <a:rPr lang="en-US" sz="7200" b="1" dirty="0" err="1">
                <a:ln w="13462">
                  <a:solidFill>
                    <a:schemeClr val="bg1"/>
                  </a:solidFill>
                  <a:prstDash val="solid"/>
                </a:ln>
                <a:solidFill>
                  <a:srgbClr val="FF0066"/>
                </a:solidFill>
                <a:effectLst>
                  <a:outerShdw dist="38100" dir="2700000" algn="bl" rotWithShape="0">
                    <a:schemeClr val="accent5"/>
                  </a:outerShdw>
                </a:effectLst>
              </a:rPr>
              <a:t>mới</a:t>
            </a:r>
            <a:r>
              <a:rPr lang="en-US" sz="7200" b="1" dirty="0">
                <a:ln w="13462">
                  <a:solidFill>
                    <a:schemeClr val="bg1"/>
                  </a:solidFill>
                  <a:prstDash val="solid"/>
                </a:ln>
                <a:solidFill>
                  <a:srgbClr val="FF0066"/>
                </a:solidFill>
                <a:effectLst>
                  <a:outerShdw dist="38100" dir="2700000" algn="bl" rotWithShape="0">
                    <a:schemeClr val="accent5"/>
                  </a:outerShdw>
                </a:effectLst>
              </a:rPr>
              <a:t>”</a:t>
            </a:r>
            <a:endParaRPr lang="en-US" sz="7200" b="1" cap="none" spc="0" dirty="0">
              <a:ln w="13462">
                <a:solidFill>
                  <a:schemeClr val="bg1"/>
                </a:solidFill>
                <a:prstDash val="solid"/>
              </a:ln>
              <a:solidFill>
                <a:srgbClr val="FF0066"/>
              </a:solidFill>
              <a:effectLst>
                <a:outerShdw dist="38100" dir="2700000" algn="bl" rotWithShape="0">
                  <a:schemeClr val="accent5"/>
                </a:outerShdw>
              </a:effectLst>
            </a:endParaRPr>
          </a:p>
        </p:txBody>
      </p:sp>
      <p:sp>
        <p:nvSpPr>
          <p:cNvPr id="4" name="TextBox 3">
            <a:extLst>
              <a:ext uri="{FF2B5EF4-FFF2-40B4-BE49-F238E27FC236}">
                <a16:creationId xmlns:a16="http://schemas.microsoft.com/office/drawing/2014/main" id="{5839B84D-FCB6-4AE9-9E3B-C573F130F64B}"/>
              </a:ext>
            </a:extLst>
          </p:cNvPr>
          <p:cNvSpPr txBox="1"/>
          <p:nvPr/>
        </p:nvSpPr>
        <p:spPr>
          <a:xfrm>
            <a:off x="1447800" y="2701827"/>
            <a:ext cx="6115987" cy="830997"/>
          </a:xfrm>
          <a:prstGeom prst="rect">
            <a:avLst/>
          </a:prstGeom>
          <a:noFill/>
        </p:spPr>
        <p:txBody>
          <a:bodyPr wrap="square" rtlCol="0">
            <a:spAutoFit/>
          </a:bodyPr>
          <a:lstStyle/>
          <a:p>
            <a:r>
              <a:rPr lang="en-US" sz="4800" b="1" dirty="0" err="1">
                <a:solidFill>
                  <a:srgbClr val="FFFF00"/>
                </a:solidFill>
              </a:rPr>
              <a:t>Thái</a:t>
            </a:r>
            <a:r>
              <a:rPr lang="en-US" sz="4800" b="1" dirty="0">
                <a:solidFill>
                  <a:srgbClr val="FFFF00"/>
                </a:solidFill>
              </a:rPr>
              <a:t> </a:t>
            </a:r>
            <a:r>
              <a:rPr lang="en-US" sz="4800" b="1" dirty="0" err="1">
                <a:solidFill>
                  <a:srgbClr val="FFFF00"/>
                </a:solidFill>
              </a:rPr>
              <a:t>Hoàng</a:t>
            </a:r>
            <a:r>
              <a:rPr lang="en-US" sz="4800" b="1" dirty="0">
                <a:solidFill>
                  <a:srgbClr val="FFFF00"/>
                </a:solidFill>
              </a:rPr>
              <a:t> Linh</a:t>
            </a:r>
            <a:endParaRPr lang="en-SG" sz="4800" b="1" dirty="0">
              <a:solidFill>
                <a:srgbClr val="FFFF00"/>
              </a:solidFill>
            </a:endParaRPr>
          </a:p>
        </p:txBody>
      </p:sp>
    </p:spTree>
    <p:extLst>
      <p:ext uri="{BB962C8B-B14F-4D97-AF65-F5344CB8AC3E}">
        <p14:creationId xmlns:p14="http://schemas.microsoft.com/office/powerpoint/2010/main" val="382869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015663"/>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2: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bé</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trổ</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tài</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
        <p:nvSpPr>
          <p:cNvPr id="6" name="Arrow: Chevron 5">
            <a:extLst>
              <a:ext uri="{FF2B5EF4-FFF2-40B4-BE49-F238E27FC236}">
                <a16:creationId xmlns:a16="http://schemas.microsoft.com/office/drawing/2014/main" id="{3D17BB72-8B61-4DA5-9804-8EFE520FB116}"/>
              </a:ext>
            </a:extLst>
          </p:cNvPr>
          <p:cNvSpPr/>
          <p:nvPr/>
        </p:nvSpPr>
        <p:spPr>
          <a:xfrm rot="327592">
            <a:off x="11620500" y="-2409826"/>
            <a:ext cx="5181600" cy="11677650"/>
          </a:xfrm>
          <a:prstGeom prst="chevron">
            <a:avLst/>
          </a:prstGeom>
          <a:solidFill>
            <a:srgbClr val="FC1C1D">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Chevron 6">
            <a:extLst>
              <a:ext uri="{FF2B5EF4-FFF2-40B4-BE49-F238E27FC236}">
                <a16:creationId xmlns:a16="http://schemas.microsoft.com/office/drawing/2014/main" id="{2EFBC51C-CF67-4123-82E7-8B9D996A000D}"/>
              </a:ext>
            </a:extLst>
          </p:cNvPr>
          <p:cNvSpPr/>
          <p:nvPr/>
        </p:nvSpPr>
        <p:spPr>
          <a:xfrm rot="327592">
            <a:off x="11620496" y="-2409827"/>
            <a:ext cx="5181600" cy="11677650"/>
          </a:xfrm>
          <a:prstGeom prst="chevron">
            <a:avLst/>
          </a:pr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Chevron 7">
            <a:extLst>
              <a:ext uri="{FF2B5EF4-FFF2-40B4-BE49-F238E27FC236}">
                <a16:creationId xmlns:a16="http://schemas.microsoft.com/office/drawing/2014/main" id="{080D0043-3AC0-4976-B339-E94FB92E54E3}"/>
              </a:ext>
            </a:extLst>
          </p:cNvPr>
          <p:cNvSpPr/>
          <p:nvPr/>
        </p:nvSpPr>
        <p:spPr>
          <a:xfrm rot="327592">
            <a:off x="11620500"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Chevron 8">
            <a:extLst>
              <a:ext uri="{FF2B5EF4-FFF2-40B4-BE49-F238E27FC236}">
                <a16:creationId xmlns:a16="http://schemas.microsoft.com/office/drawing/2014/main" id="{73ADE438-72B5-4F63-92A0-D7753C8993B0}"/>
              </a:ext>
            </a:extLst>
          </p:cNvPr>
          <p:cNvSpPr/>
          <p:nvPr/>
        </p:nvSpPr>
        <p:spPr>
          <a:xfrm rot="327592">
            <a:off x="11620497" y="-2409827"/>
            <a:ext cx="5181600" cy="11677650"/>
          </a:xfrm>
          <a:prstGeom prst="chevron">
            <a:avLst/>
          </a:prstGeom>
          <a:solidFill>
            <a:srgbClr val="00B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Chevron 9">
            <a:extLst>
              <a:ext uri="{FF2B5EF4-FFF2-40B4-BE49-F238E27FC236}">
                <a16:creationId xmlns:a16="http://schemas.microsoft.com/office/drawing/2014/main" id="{7F894300-F9C7-4AB1-B9BE-F5DBEC7B5AB0}"/>
              </a:ext>
            </a:extLst>
          </p:cNvPr>
          <p:cNvSpPr/>
          <p:nvPr/>
        </p:nvSpPr>
        <p:spPr>
          <a:xfrm rot="327592">
            <a:off x="11620499" y="-2409826"/>
            <a:ext cx="5181600" cy="11677650"/>
          </a:xfrm>
          <a:prstGeom prst="chevron">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Chevron 10">
            <a:extLst>
              <a:ext uri="{FF2B5EF4-FFF2-40B4-BE49-F238E27FC236}">
                <a16:creationId xmlns:a16="http://schemas.microsoft.com/office/drawing/2014/main" id="{561E4FC4-60F7-44EE-AEB4-A4254EEDC960}"/>
              </a:ext>
            </a:extLst>
          </p:cNvPr>
          <p:cNvSpPr/>
          <p:nvPr/>
        </p:nvSpPr>
        <p:spPr>
          <a:xfrm rot="327592">
            <a:off x="11620497" y="-2409828"/>
            <a:ext cx="5181600" cy="11677650"/>
          </a:xfrm>
          <a:prstGeom prst="chevron">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1175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8" decel="10000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2000" fill="hold"/>
                                        <p:tgtEl>
                                          <p:spTgt spid="6"/>
                                        </p:tgtEl>
                                        <p:attrNameLst>
                                          <p:attrName>ppt_x</p:attrName>
                                        </p:attrNameLst>
                                      </p:cBhvr>
                                      <p:tavLst>
                                        <p:tav tm="0">
                                          <p:val>
                                            <p:strVal val="0-#ppt_w/2"/>
                                          </p:val>
                                        </p:tav>
                                        <p:tav tm="100000">
                                          <p:val>
                                            <p:strVal val="#ppt_x"/>
                                          </p:val>
                                        </p:tav>
                                      </p:tavLst>
                                    </p:anim>
                                    <p:anim calcmode="lin" valueType="num">
                                      <p:cBhvr additive="base">
                                        <p:cTn id="17" dur="2000" fill="hold"/>
                                        <p:tgtEl>
                                          <p:spTgt spid="6"/>
                                        </p:tgtEl>
                                        <p:attrNameLst>
                                          <p:attrName>ppt_y</p:attrName>
                                        </p:attrNameLst>
                                      </p:cBhvr>
                                      <p:tavLst>
                                        <p:tav tm="0">
                                          <p:val>
                                            <p:strVal val="#ppt_y"/>
                                          </p:val>
                                        </p:tav>
                                        <p:tav tm="100000">
                                          <p:val>
                                            <p:strVal val="#ppt_y"/>
                                          </p:val>
                                        </p:tav>
                                      </p:tavLst>
                                    </p:anim>
                                  </p:childTnLst>
                                </p:cTn>
                              </p:par>
                              <p:par>
                                <p:cTn id="18" presetID="2" presetClass="entr" presetSubtype="8" decel="100000" fill="hold" grpId="0" nodeType="withEffect">
                                  <p:stCondLst>
                                    <p:cond delay="25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2000" fill="hold"/>
                                        <p:tgtEl>
                                          <p:spTgt spid="7"/>
                                        </p:tgtEl>
                                        <p:attrNameLst>
                                          <p:attrName>ppt_x</p:attrName>
                                        </p:attrNameLst>
                                      </p:cBhvr>
                                      <p:tavLst>
                                        <p:tav tm="0">
                                          <p:val>
                                            <p:strVal val="0-#ppt_w/2"/>
                                          </p:val>
                                        </p:tav>
                                        <p:tav tm="100000">
                                          <p:val>
                                            <p:strVal val="#ppt_x"/>
                                          </p:val>
                                        </p:tav>
                                      </p:tavLst>
                                    </p:anim>
                                    <p:anim calcmode="lin" valueType="num">
                                      <p:cBhvr additive="base">
                                        <p:cTn id="21" dur="2000" fill="hold"/>
                                        <p:tgtEl>
                                          <p:spTgt spid="7"/>
                                        </p:tgtEl>
                                        <p:attrNameLst>
                                          <p:attrName>ppt_y</p:attrName>
                                        </p:attrNameLst>
                                      </p:cBhvr>
                                      <p:tavLst>
                                        <p:tav tm="0">
                                          <p:val>
                                            <p:strVal val="#ppt_y"/>
                                          </p:val>
                                        </p:tav>
                                        <p:tav tm="100000">
                                          <p:val>
                                            <p:strVal val="#ppt_y"/>
                                          </p:val>
                                        </p:tav>
                                      </p:tavLst>
                                    </p:anim>
                                  </p:childTnLst>
                                </p:cTn>
                              </p:par>
                              <p:par>
                                <p:cTn id="22" presetID="2" presetClass="entr" presetSubtype="8" decel="100000" fill="hold" grpId="0" nodeType="withEffect">
                                  <p:stCondLst>
                                    <p:cond delay="50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par>
                                <p:cTn id="26" presetID="2" presetClass="entr" presetSubtype="8" decel="100000" fill="hold" grpId="0" nodeType="withEffect">
                                  <p:stCondLst>
                                    <p:cond delay="75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2000" fill="hold"/>
                                        <p:tgtEl>
                                          <p:spTgt spid="9"/>
                                        </p:tgtEl>
                                        <p:attrNameLst>
                                          <p:attrName>ppt_x</p:attrName>
                                        </p:attrNameLst>
                                      </p:cBhvr>
                                      <p:tavLst>
                                        <p:tav tm="0">
                                          <p:val>
                                            <p:strVal val="0-#ppt_w/2"/>
                                          </p:val>
                                        </p:tav>
                                        <p:tav tm="100000">
                                          <p:val>
                                            <p:strVal val="#ppt_x"/>
                                          </p:val>
                                        </p:tav>
                                      </p:tavLst>
                                    </p:anim>
                                    <p:anim calcmode="lin" valueType="num">
                                      <p:cBhvr additive="base">
                                        <p:cTn id="29" dur="2000" fill="hold"/>
                                        <p:tgtEl>
                                          <p:spTgt spid="9"/>
                                        </p:tgtEl>
                                        <p:attrNameLst>
                                          <p:attrName>ppt_y</p:attrName>
                                        </p:attrNameLst>
                                      </p:cBhvr>
                                      <p:tavLst>
                                        <p:tav tm="0">
                                          <p:val>
                                            <p:strVal val="#ppt_y"/>
                                          </p:val>
                                        </p:tav>
                                        <p:tav tm="100000">
                                          <p:val>
                                            <p:strVal val="#ppt_y"/>
                                          </p:val>
                                        </p:tav>
                                      </p:tavLst>
                                    </p:anim>
                                  </p:childTnLst>
                                </p:cTn>
                              </p:par>
                              <p:par>
                                <p:cTn id="30" presetID="2" presetClass="entr" presetSubtype="8" decel="100000" fill="hold" grpId="0" nodeType="withEffect">
                                  <p:stCondLst>
                                    <p:cond delay="100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2000" fill="hold"/>
                                        <p:tgtEl>
                                          <p:spTgt spid="10"/>
                                        </p:tgtEl>
                                        <p:attrNameLst>
                                          <p:attrName>ppt_x</p:attrName>
                                        </p:attrNameLst>
                                      </p:cBhvr>
                                      <p:tavLst>
                                        <p:tav tm="0">
                                          <p:val>
                                            <p:strVal val="0-#ppt_w/2"/>
                                          </p:val>
                                        </p:tav>
                                        <p:tav tm="100000">
                                          <p:val>
                                            <p:strVal val="#ppt_x"/>
                                          </p:val>
                                        </p:tav>
                                      </p:tavLst>
                                    </p:anim>
                                    <p:anim calcmode="lin" valueType="num">
                                      <p:cBhvr additive="base">
                                        <p:cTn id="33" dur="2000" fill="hold"/>
                                        <p:tgtEl>
                                          <p:spTgt spid="10"/>
                                        </p:tgtEl>
                                        <p:attrNameLst>
                                          <p:attrName>ppt_y</p:attrName>
                                        </p:attrNameLst>
                                      </p:cBhvr>
                                      <p:tavLst>
                                        <p:tav tm="0">
                                          <p:val>
                                            <p:strVal val="#ppt_y"/>
                                          </p:val>
                                        </p:tav>
                                        <p:tav tm="100000">
                                          <p:val>
                                            <p:strVal val="#ppt_y"/>
                                          </p:val>
                                        </p:tav>
                                      </p:tavLst>
                                    </p:anim>
                                  </p:childTnLst>
                                </p:cTn>
                              </p:par>
                              <p:par>
                                <p:cTn id="34" presetID="2" presetClass="entr" presetSubtype="8" decel="100000" fill="hold" grpId="0" nodeType="withEffect">
                                  <p:stCondLst>
                                    <p:cond delay="1250"/>
                                  </p:stCondLst>
                                  <p:childTnLst>
                                    <p:set>
                                      <p:cBhvr>
                                        <p:cTn id="35" dur="1" fill="hold">
                                          <p:stCondLst>
                                            <p:cond delay="0"/>
                                          </p:stCondLst>
                                        </p:cTn>
                                        <p:tgtEl>
                                          <p:spTgt spid="11"/>
                                        </p:tgtEl>
                                        <p:attrNameLst>
                                          <p:attrName>style.visibility</p:attrName>
                                        </p:attrNameLst>
                                      </p:cBhvr>
                                      <p:to>
                                        <p:strVal val="visible"/>
                                      </p:to>
                                    </p:set>
                                    <p:anim calcmode="lin" valueType="num">
                                      <p:cBhvr additive="base">
                                        <p:cTn id="36" dur="2000" fill="hold"/>
                                        <p:tgtEl>
                                          <p:spTgt spid="11"/>
                                        </p:tgtEl>
                                        <p:attrNameLst>
                                          <p:attrName>ppt_x</p:attrName>
                                        </p:attrNameLst>
                                      </p:cBhvr>
                                      <p:tavLst>
                                        <p:tav tm="0">
                                          <p:val>
                                            <p:strVal val="0-#ppt_w/2"/>
                                          </p:val>
                                        </p:tav>
                                        <p:tav tm="100000">
                                          <p:val>
                                            <p:strVal val="#ppt_x"/>
                                          </p:val>
                                        </p:tav>
                                      </p:tavLst>
                                    </p:anim>
                                    <p:anim calcmode="lin" valueType="num">
                                      <p:cBhvr additive="base">
                                        <p:cTn id="37" dur="2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P spid="7" grpId="0" animBg="1"/>
      <p:bldP spid="8" grpId="0" animBg="1"/>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76FA0-19CE-43FE-8D11-6407E6AB1778}"/>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02BD4695-4EA9-459C-B979-ECBACEB57E7D}"/>
              </a:ext>
            </a:extLst>
          </p:cNvPr>
          <p:cNvSpPr>
            <a:spLocks noGrp="1"/>
          </p:cNvSpPr>
          <p:nvPr>
            <p:ph idx="1"/>
          </p:nvPr>
        </p:nvSpPr>
        <p:spPr/>
        <p:txBody>
          <a:bodyPr/>
          <a:lstStyle/>
          <a:p>
            <a:endParaRPr lang="en-US"/>
          </a:p>
        </p:txBody>
      </p:sp>
      <p:sp>
        <p:nvSpPr>
          <p:cNvPr id="4" name="Rectangle 3">
            <a:extLst>
              <a:ext uri="{FF2B5EF4-FFF2-40B4-BE49-F238E27FC236}">
                <a16:creationId xmlns:a16="http://schemas.microsoft.com/office/drawing/2014/main" id="{B99DB22D-F2B7-4591-A079-B2E4AA529133}"/>
              </a:ext>
            </a:extLst>
          </p:cNvPr>
          <p:cNvSpPr/>
          <p:nvPr/>
        </p:nvSpPr>
        <p:spPr>
          <a:xfrm>
            <a:off x="0" y="-38382"/>
            <a:ext cx="12192000" cy="68963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172" name="Picture 4" descr="Lớp Học Sinh Viên Phim Hoạt Hình - lớp học giáo dục png tải về - Miễn phí  trong suốt Hành Vi Con Người png Tải về.">
            <a:extLst>
              <a:ext uri="{FF2B5EF4-FFF2-40B4-BE49-F238E27FC236}">
                <a16:creationId xmlns:a16="http://schemas.microsoft.com/office/drawing/2014/main" id="{0F619646-6EDA-42FF-9D6C-EFBD8710CB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4128" y="762000"/>
            <a:ext cx="10143744" cy="5334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48429D-287C-40A5-8FC9-12889CD1429D}"/>
              </a:ext>
            </a:extLst>
          </p:cNvPr>
          <p:cNvSpPr/>
          <p:nvPr/>
        </p:nvSpPr>
        <p:spPr>
          <a:xfrm>
            <a:off x="3533422" y="4629026"/>
            <a:ext cx="5486871" cy="127506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D72D5300-3538-438E-B88A-59CA5B799345}"/>
              </a:ext>
            </a:extLst>
          </p:cNvPr>
          <p:cNvSpPr txBox="1"/>
          <p:nvPr/>
        </p:nvSpPr>
        <p:spPr>
          <a:xfrm>
            <a:off x="3839464" y="5109715"/>
            <a:ext cx="4944534" cy="769441"/>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CẢ LỚP ĐỌC THƠ</a:t>
            </a:r>
          </a:p>
        </p:txBody>
      </p:sp>
    </p:spTree>
    <p:extLst>
      <p:ext uri="{BB962C8B-B14F-4D97-AF65-F5344CB8AC3E}">
        <p14:creationId xmlns:p14="http://schemas.microsoft.com/office/powerpoint/2010/main" val="5859426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0F56F-11AB-4C7C-B8DE-33BB2285999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A234F89-C32F-4BEB-8686-159FD0AE2982}"/>
              </a:ext>
            </a:extLst>
          </p:cNvPr>
          <p:cNvSpPr>
            <a:spLocks noGrp="1"/>
          </p:cNvSpPr>
          <p:nvPr>
            <p:ph idx="1"/>
          </p:nvPr>
        </p:nvSpPr>
        <p:spPr/>
        <p:txBody>
          <a:bodyPr/>
          <a:lstStyle/>
          <a:p>
            <a:endParaRPr lang="en-US" dirty="0"/>
          </a:p>
        </p:txBody>
      </p:sp>
      <p:sp>
        <p:nvSpPr>
          <p:cNvPr id="4" name="Rectangle 3">
            <a:extLst>
              <a:ext uri="{FF2B5EF4-FFF2-40B4-BE49-F238E27FC236}">
                <a16:creationId xmlns:a16="http://schemas.microsoft.com/office/drawing/2014/main" id="{88793351-CB9F-4865-8EB9-D79726E4452E}"/>
              </a:ext>
            </a:extLst>
          </p:cNvPr>
          <p:cNvSpPr/>
          <p:nvPr/>
        </p:nvSpPr>
        <p:spPr>
          <a:xfrm>
            <a:off x="-27709" y="168813"/>
            <a:ext cx="12131792" cy="6858000"/>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124" name="Picture 4" descr="6 chiến lược quản lý lớp học để duy trì sự chú ý của học sinh">
            <a:extLst>
              <a:ext uri="{FF2B5EF4-FFF2-40B4-BE49-F238E27FC236}">
                <a16:creationId xmlns:a16="http://schemas.microsoft.com/office/drawing/2014/main" id="{C03041A6-8779-443D-9664-CE10B07AE7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615" y="0"/>
            <a:ext cx="9720073" cy="6858000"/>
          </a:xfrm>
          <a:prstGeom prst="rect">
            <a:avLst/>
          </a:prstGeom>
        </p:spPr>
        <p:style>
          <a:lnRef idx="0">
            <a:schemeClr val="accent5"/>
          </a:lnRef>
          <a:fillRef idx="3">
            <a:schemeClr val="accent5"/>
          </a:fillRef>
          <a:effectRef idx="3">
            <a:schemeClr val="accent5"/>
          </a:effectRef>
          <a:fontRef idx="minor">
            <a:schemeClr val="lt1"/>
          </a:fontRef>
        </p:style>
      </p:pic>
      <p:sp>
        <p:nvSpPr>
          <p:cNvPr id="7" name="Rectangle 6">
            <a:extLst>
              <a:ext uri="{FF2B5EF4-FFF2-40B4-BE49-F238E27FC236}">
                <a16:creationId xmlns:a16="http://schemas.microsoft.com/office/drawing/2014/main" id="{1761C8A3-4A99-4891-8535-4174502FA3B2}"/>
              </a:ext>
            </a:extLst>
          </p:cNvPr>
          <p:cNvSpPr/>
          <p:nvPr/>
        </p:nvSpPr>
        <p:spPr>
          <a:xfrm>
            <a:off x="60208" y="-1"/>
            <a:ext cx="5381036" cy="133208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8" name="TextBox 7">
            <a:extLst>
              <a:ext uri="{FF2B5EF4-FFF2-40B4-BE49-F238E27FC236}">
                <a16:creationId xmlns:a16="http://schemas.microsoft.com/office/drawing/2014/main" id="{ACAE26D9-85AA-4C06-B8E9-864ADC370B15}"/>
              </a:ext>
            </a:extLst>
          </p:cNvPr>
          <p:cNvSpPr txBox="1"/>
          <p:nvPr/>
        </p:nvSpPr>
        <p:spPr>
          <a:xfrm>
            <a:off x="586370" y="161836"/>
            <a:ext cx="4078937" cy="1323439"/>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TỔ CÙNG ĐỌC THƠ NÀO</a:t>
            </a:r>
          </a:p>
        </p:txBody>
      </p:sp>
    </p:spTree>
    <p:extLst>
      <p:ext uri="{BB962C8B-B14F-4D97-AF65-F5344CB8AC3E}">
        <p14:creationId xmlns:p14="http://schemas.microsoft.com/office/powerpoint/2010/main" val="1780413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43D8A-BD3B-43AF-A937-364E26B1347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B3AED7F-17C9-4D92-9199-4617747DCD67}"/>
              </a:ext>
            </a:extLst>
          </p:cNvPr>
          <p:cNvSpPr>
            <a:spLocks noGrp="1"/>
          </p:cNvSpPr>
          <p:nvPr>
            <p:ph idx="1"/>
          </p:nvPr>
        </p:nvSpPr>
        <p:spPr/>
        <p:txBody>
          <a:bodyPr/>
          <a:lstStyle/>
          <a:p>
            <a:endParaRPr lang="en-US"/>
          </a:p>
        </p:txBody>
      </p:sp>
      <p:sp>
        <p:nvSpPr>
          <p:cNvPr id="6" name="Rectangle 5">
            <a:extLst>
              <a:ext uri="{FF2B5EF4-FFF2-40B4-BE49-F238E27FC236}">
                <a16:creationId xmlns:a16="http://schemas.microsoft.com/office/drawing/2014/main" id="{ADD85231-57F8-4629-B588-5BF8B4B1255F}"/>
              </a:ext>
            </a:extLst>
          </p:cNvPr>
          <p:cNvSpPr/>
          <p:nvPr/>
        </p:nvSpPr>
        <p:spPr>
          <a:xfrm>
            <a:off x="0" y="0"/>
            <a:ext cx="12192001" cy="685800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8" name="Picture 2" descr="Bài Thơ Bạn Mới Đến Trường ❤️️ Lời, Hình Ảnh Giáo Án A-Z">
            <a:extLst>
              <a:ext uri="{FF2B5EF4-FFF2-40B4-BE49-F238E27FC236}">
                <a16:creationId xmlns:a16="http://schemas.microsoft.com/office/drawing/2014/main" id="{94A4EADE-1D96-4D10-9179-1625597E1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668" y="485767"/>
            <a:ext cx="10615464" cy="5948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2F05FD13-10C4-45EB-9E79-D1532A6E2FED}"/>
              </a:ext>
            </a:extLst>
          </p:cNvPr>
          <p:cNvSpPr/>
          <p:nvPr/>
        </p:nvSpPr>
        <p:spPr>
          <a:xfrm>
            <a:off x="5147733" y="4328064"/>
            <a:ext cx="5486871" cy="164375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13" name="TextBox 12">
            <a:extLst>
              <a:ext uri="{FF2B5EF4-FFF2-40B4-BE49-F238E27FC236}">
                <a16:creationId xmlns:a16="http://schemas.microsoft.com/office/drawing/2014/main" id="{3563CA40-2675-4B28-A871-BBC2F5C72161}"/>
              </a:ext>
            </a:extLst>
          </p:cNvPr>
          <p:cNvSpPr txBox="1"/>
          <p:nvPr/>
        </p:nvSpPr>
        <p:spPr>
          <a:xfrm>
            <a:off x="5418901" y="4603330"/>
            <a:ext cx="4944534" cy="1446550"/>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CÁC NHÓM CÙNG ĐỌC THƠ NÀO</a:t>
            </a:r>
          </a:p>
        </p:txBody>
      </p:sp>
    </p:spTree>
    <p:extLst>
      <p:ext uri="{BB962C8B-B14F-4D97-AF65-F5344CB8AC3E}">
        <p14:creationId xmlns:p14="http://schemas.microsoft.com/office/powerpoint/2010/main" val="10883858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7DB1E-8243-4F60-8EEC-DF68C82946C3}"/>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6897CDE8-EB0B-42E7-BFEA-A64201E2E61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325351" cy="6857999"/>
          </a:xfrm>
        </p:spPr>
      </p:pic>
      <p:sp>
        <p:nvSpPr>
          <p:cNvPr id="6" name="Rectangle 5">
            <a:extLst>
              <a:ext uri="{FF2B5EF4-FFF2-40B4-BE49-F238E27FC236}">
                <a16:creationId xmlns:a16="http://schemas.microsoft.com/office/drawing/2014/main" id="{CCBAD89D-47F3-4DEE-9212-F48DD1EF7DBE}"/>
              </a:ext>
            </a:extLst>
          </p:cNvPr>
          <p:cNvSpPr/>
          <p:nvPr/>
        </p:nvSpPr>
        <p:spPr>
          <a:xfrm>
            <a:off x="7448550" y="5349454"/>
            <a:ext cx="4107289" cy="923330"/>
          </a:xfrm>
          <a:prstGeom prst="rect">
            <a:avLst/>
          </a:prstGeom>
          <a:noFill/>
        </p:spPr>
        <p:txBody>
          <a:bodyPr wrap="square" lIns="91440" tIns="45720" rIns="91440" bIns="45720">
            <a:spAutoFit/>
          </a:bodyPr>
          <a:lstStyle/>
          <a:p>
            <a:pPr algn="ct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Bé</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đọc</a:t>
            </a:r>
            <a:r>
              <a:rPr lang="en-US" sz="5400" b="1"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dirty="0" err="1">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thơ</a:t>
            </a:r>
            <a:endParaRPr lang="en-US" sz="5400" b="1" cap="none" spc="0" dirty="0">
              <a:ln w="13462">
                <a:solidFill>
                  <a:schemeClr val="bg1"/>
                </a:solidFill>
                <a:prstDash val="solid"/>
              </a:ln>
              <a:solidFill>
                <a:srgbClr val="FC1C1D"/>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218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1741" y="3332989"/>
            <a:ext cx="8328519" cy="3708771"/>
          </a:xfrm>
          <a:prstGeom prst="rect">
            <a:avLst/>
          </a:prstGeom>
        </p:spPr>
      </p:pic>
      <p:sp>
        <p:nvSpPr>
          <p:cNvPr id="9" name="TextBox 8">
            <a:extLst>
              <a:ext uri="{FF2B5EF4-FFF2-40B4-BE49-F238E27FC236}">
                <a16:creationId xmlns:a16="http://schemas.microsoft.com/office/drawing/2014/main" id="{5670CEF0-B23D-492D-AF6F-17D00E94FA22}"/>
              </a:ext>
            </a:extLst>
          </p:cNvPr>
          <p:cNvSpPr txBox="1"/>
          <p:nvPr/>
        </p:nvSpPr>
        <p:spPr>
          <a:xfrm>
            <a:off x="1534886" y="2009550"/>
            <a:ext cx="9122228" cy="1323439"/>
          </a:xfrm>
          <a:prstGeom prst="rect">
            <a:avLst/>
          </a:prstGeom>
          <a:noFill/>
        </p:spPr>
        <p:txBody>
          <a:bodyPr wrap="square" rtlCol="0">
            <a:spAutoFit/>
          </a:bodyPr>
          <a:lstStyle/>
          <a:p>
            <a:pPr algn="ctr"/>
            <a:r>
              <a:rPr lang="en-US" sz="4000" dirty="0">
                <a:solidFill>
                  <a:srgbClr val="FF0000"/>
                </a:solidFill>
                <a:latin typeface="Imprint MT Shadow" panose="04020605060303030202" pitchFamily="82" charset="0"/>
                <a:cs typeface="Times New Roman" panose="02020603050405020304" pitchFamily="18" charset="0"/>
              </a:rPr>
              <a:t>XIN KÍNH CHÚC CÁC CÔ VÀ CÁC CON MẠNH KHỎE, HẠNH PHÚC!</a:t>
            </a:r>
          </a:p>
        </p:txBody>
      </p:sp>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500" fill="hold"/>
                                            <p:tgtEl>
                                              <p:spTgt spid="8"/>
                                            </p:tgtEl>
                                            <p:attrNameLst>
                                              <p:attrName>ppt_x</p:attrName>
                                            </p:attrNameLst>
                                          </p:cBhvr>
                                          <p:tavLst>
                                            <p:tav tm="0">
                                              <p:val>
                                                <p:strVal val="#ppt_x"/>
                                              </p:val>
                                            </p:tav>
                                            <p:tav tm="100000">
                                              <p:val>
                                                <p:strVal val="#ppt_x"/>
                                              </p:val>
                                            </p:tav>
                                          </p:tavLst>
                                        </p:anim>
                                        <p:anim calcmode="lin" valueType="num">
                                          <p:cBhvr additive="base">
                                            <p:cTn id="8" dur="1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nodeType="withEffect">
                                      <p:stCondLst>
                                        <p:cond delay="75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441EA72-0D66-4DEC-8465-D7A328612DEE}"/>
              </a:ext>
            </a:extLst>
          </p:cNvPr>
          <p:cNvSpPr txBox="1"/>
          <p:nvPr/>
        </p:nvSpPr>
        <p:spPr>
          <a:xfrm>
            <a:off x="1480457" y="2867413"/>
            <a:ext cx="8824686" cy="1938992"/>
          </a:xfrm>
          <a:prstGeom prst="rect">
            <a:avLst/>
          </a:prstGeom>
          <a:noFill/>
        </p:spPr>
        <p:txBody>
          <a:bodyPr wrap="square" rtlCol="0">
            <a:spAutoFit/>
          </a:bodyPr>
          <a:lstStyle/>
          <a:p>
            <a:pPr algn="ctr"/>
            <a:r>
              <a:rPr lang="en-US" sz="6000" b="1" dirty="0" err="1">
                <a:solidFill>
                  <a:srgbClr val="C00000"/>
                </a:solidFill>
                <a:latin typeface="Times New Roman" panose="02020603050405020304" pitchFamily="18" charset="0"/>
                <a:cs typeface="Times New Roman" panose="02020603050405020304" pitchFamily="18" charset="0"/>
              </a:rPr>
              <a:t>Phần</a:t>
            </a:r>
            <a:r>
              <a:rPr lang="en-US" sz="6000" b="1" dirty="0">
                <a:solidFill>
                  <a:srgbClr val="C00000"/>
                </a:solidFill>
                <a:latin typeface="Times New Roman" panose="02020603050405020304" pitchFamily="18" charset="0"/>
                <a:cs typeface="Times New Roman" panose="02020603050405020304" pitchFamily="18" charset="0"/>
              </a:rPr>
              <a:t> 1: </a:t>
            </a:r>
            <a:r>
              <a:rPr lang="en-US" sz="6000" b="1" dirty="0" err="1">
                <a:solidFill>
                  <a:srgbClr val="C00000"/>
                </a:solidFill>
                <a:latin typeface="Times New Roman" panose="02020603050405020304" pitchFamily="18" charset="0"/>
                <a:cs typeface="Times New Roman" panose="02020603050405020304" pitchFamily="18" charset="0"/>
              </a:rPr>
              <a:t>Mình</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cùng</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khám</a:t>
            </a:r>
            <a:r>
              <a:rPr lang="en-US" sz="6000" b="1" dirty="0">
                <a:solidFill>
                  <a:srgbClr val="C00000"/>
                </a:solidFill>
                <a:latin typeface="Times New Roman" panose="02020603050405020304" pitchFamily="18" charset="0"/>
                <a:cs typeface="Times New Roman" panose="02020603050405020304" pitchFamily="18" charset="0"/>
              </a:rPr>
              <a:t> </a:t>
            </a:r>
            <a:r>
              <a:rPr lang="en-US" sz="6000" b="1" dirty="0" err="1">
                <a:solidFill>
                  <a:srgbClr val="C00000"/>
                </a:solidFill>
                <a:latin typeface="Times New Roman" panose="02020603050405020304" pitchFamily="18" charset="0"/>
                <a:cs typeface="Times New Roman" panose="02020603050405020304" pitchFamily="18" charset="0"/>
              </a:rPr>
              <a:t>phá</a:t>
            </a:r>
            <a:endParaRPr lang="en-SG" sz="6000" b="1" dirty="0">
              <a:solidFill>
                <a:srgbClr val="C00000"/>
              </a:solidFill>
              <a:latin typeface=".VnAvant" panose="020B7200000000000000" pitchFamily="34" charset="0"/>
              <a:cs typeface="Times New Roman" panose="02020603050405020304" pitchFamily="18" charset="0"/>
            </a:endParaRPr>
          </a:p>
        </p:txBody>
      </p:sp>
      <p:sp>
        <p:nvSpPr>
          <p:cNvPr id="4" name="Title 1">
            <a:extLst>
              <a:ext uri="{FF2B5EF4-FFF2-40B4-BE49-F238E27FC236}">
                <a16:creationId xmlns:a16="http://schemas.microsoft.com/office/drawing/2014/main" id="{6D694D83-9730-4DDC-A9F2-EA20B69A3236}"/>
              </a:ext>
            </a:extLst>
          </p:cNvPr>
          <p:cNvSpPr txBox="1">
            <a:spLocks/>
          </p:cNvSpPr>
          <p:nvPr/>
        </p:nvSpPr>
        <p:spPr>
          <a:xfrm>
            <a:off x="838200" y="3621818"/>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SG" sz="8800" b="1" dirty="0">
              <a:solidFill>
                <a:srgbClr val="FF0000"/>
              </a:solidFill>
              <a:latin typeface=".VnAvant" panose="020B7200000000000000" pitchFamily="34" charset="0"/>
            </a:endParaRPr>
          </a:p>
        </p:txBody>
      </p:sp>
    </p:spTree>
    <p:extLst>
      <p:ext uri="{BB962C8B-B14F-4D97-AF65-F5344CB8AC3E}">
        <p14:creationId xmlns:p14="http://schemas.microsoft.com/office/powerpoint/2010/main" val="4233869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 presetClass="entr" presetSubtype="4"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8EB1F-55A7-4F14-BA99-BA7D40CFC0C1}"/>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7EFF3BEF-6077-4E28-8699-1EAF0AEEB0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6095999" cy="5120640"/>
          </a:xfrm>
          <a:prstGeom prst="rect">
            <a:avLst/>
          </a:prstGeom>
        </p:spPr>
      </p:pic>
      <p:pic>
        <p:nvPicPr>
          <p:cNvPr id="5" name="Picture 4">
            <a:extLst>
              <a:ext uri="{FF2B5EF4-FFF2-40B4-BE49-F238E27FC236}">
                <a16:creationId xmlns:a16="http://schemas.microsoft.com/office/drawing/2014/main" id="{F8085E7D-AE44-4B77-864F-2CC7ADFC28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025" y="0"/>
            <a:ext cx="5936974" cy="5120640"/>
          </a:xfrm>
          <a:prstGeom prst="rect">
            <a:avLst/>
          </a:prstGeom>
        </p:spPr>
      </p:pic>
      <p:sp>
        <p:nvSpPr>
          <p:cNvPr id="6" name="Rectangle 5">
            <a:extLst>
              <a:ext uri="{FF2B5EF4-FFF2-40B4-BE49-F238E27FC236}">
                <a16:creationId xmlns:a16="http://schemas.microsoft.com/office/drawing/2014/main" id="{74484C63-6360-4580-BED0-2DE8C30ED4FF}"/>
              </a:ext>
            </a:extLst>
          </p:cNvPr>
          <p:cNvSpPr/>
          <p:nvPr/>
        </p:nvSpPr>
        <p:spPr>
          <a:xfrm>
            <a:off x="3047999" y="5507355"/>
            <a:ext cx="6773661" cy="923330"/>
          </a:xfrm>
          <a:prstGeom prst="rect">
            <a:avLst/>
          </a:prstGeom>
          <a:noFill/>
        </p:spPr>
        <p:txBody>
          <a:bodyPr wrap="squar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Các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chú</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công</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a:t>
            </a:r>
            <a:r>
              <a:rPr lang="en-US" sz="5400" b="1" cap="none" spc="0"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nhân</a:t>
            </a:r>
            <a:endPar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70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75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C7A06-3CA3-414C-8404-756768BD3D07}"/>
              </a:ext>
            </a:extLst>
          </p:cNvPr>
          <p:cNvSpPr>
            <a:spLocks noGrp="1"/>
          </p:cNvSpPr>
          <p:nvPr>
            <p:ph type="title"/>
          </p:nvPr>
        </p:nvSpPr>
        <p:spPr/>
        <p:txBody>
          <a:bodyPr/>
          <a:lstStyle/>
          <a:p>
            <a:endParaRPr lang="en-SG"/>
          </a:p>
        </p:txBody>
      </p:sp>
      <p:pic>
        <p:nvPicPr>
          <p:cNvPr id="5" name="Content Placeholder 4">
            <a:extLst>
              <a:ext uri="{FF2B5EF4-FFF2-40B4-BE49-F238E27FC236}">
                <a16:creationId xmlns:a16="http://schemas.microsoft.com/office/drawing/2014/main" id="{9020E0D2-9AB8-47E1-91E8-B6991E438B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798203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35417B7-2F6B-4C8D-8086-8403C8294531}"/>
              </a:ext>
            </a:extLst>
          </p:cNvPr>
          <p:cNvSpPr>
            <a:spLocks noGrp="1"/>
          </p:cNvSpPr>
          <p:nvPr>
            <p:ph idx="1"/>
          </p:nvPr>
        </p:nvSpPr>
        <p:spPr/>
        <p:txBody>
          <a:bodyPr/>
          <a:lstStyle/>
          <a:p>
            <a:endParaRPr lang="en-US"/>
          </a:p>
        </p:txBody>
      </p:sp>
      <p:pic>
        <p:nvPicPr>
          <p:cNvPr id="3080" name="Picture 8" descr="Tất tần tật những cây cầu bắc qua sông Hàn Đà Nẵng - Du lịch Nhật Bản Mitsu">
            <a:extLst>
              <a:ext uri="{FF2B5EF4-FFF2-40B4-BE49-F238E27FC236}">
                <a16:creationId xmlns:a16="http://schemas.microsoft.com/office/drawing/2014/main" id="{5EADF0C3-C056-4989-B50E-BEEA33745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52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AFBFC-4C8D-4A72-9ACE-92B8FBE43A93}"/>
              </a:ext>
            </a:extLst>
          </p:cNvPr>
          <p:cNvSpPr>
            <a:spLocks noGrp="1"/>
          </p:cNvSpPr>
          <p:nvPr>
            <p:ph type="title"/>
          </p:nvPr>
        </p:nvSpPr>
        <p:spPr/>
        <p:txBody>
          <a:bodyPr/>
          <a:lstStyle/>
          <a:p>
            <a:endParaRPr lang="en-SG"/>
          </a:p>
        </p:txBody>
      </p:sp>
      <p:sp>
        <p:nvSpPr>
          <p:cNvPr id="3" name="Content Placeholder 2">
            <a:extLst>
              <a:ext uri="{FF2B5EF4-FFF2-40B4-BE49-F238E27FC236}">
                <a16:creationId xmlns:a16="http://schemas.microsoft.com/office/drawing/2014/main" id="{0EF0368C-9033-4EB0-8C37-EAA8CD1D5163}"/>
              </a:ext>
            </a:extLst>
          </p:cNvPr>
          <p:cNvSpPr>
            <a:spLocks noGrp="1"/>
          </p:cNvSpPr>
          <p:nvPr>
            <p:ph idx="1"/>
          </p:nvPr>
        </p:nvSpPr>
        <p:spPr/>
        <p:txBody>
          <a:bodyPr/>
          <a:lstStyle/>
          <a:p>
            <a:endParaRPr lang="en-SG"/>
          </a:p>
        </p:txBody>
      </p:sp>
      <p:pic>
        <p:nvPicPr>
          <p:cNvPr id="5" name="Picture 4" descr="lung linh cau PM">
            <a:extLst>
              <a:ext uri="{FF2B5EF4-FFF2-40B4-BE49-F238E27FC236}">
                <a16:creationId xmlns:a16="http://schemas.microsoft.com/office/drawing/2014/main" id="{0A14BFE7-F8D7-4CD8-BBC6-87C78DA0D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456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C1096-440D-4737-8568-A4959395D6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4AE82A-ABED-4E3F-81EC-3C477E2AD558}"/>
              </a:ext>
            </a:extLst>
          </p:cNvPr>
          <p:cNvSpPr>
            <a:spLocks noGrp="1"/>
          </p:cNvSpPr>
          <p:nvPr>
            <p:ph idx="1"/>
          </p:nvPr>
        </p:nvSpPr>
        <p:spPr/>
        <p:txBody>
          <a:bodyPr/>
          <a:lstStyle/>
          <a:p>
            <a:endParaRPr lang="en-US"/>
          </a:p>
        </p:txBody>
      </p:sp>
      <p:pic>
        <p:nvPicPr>
          <p:cNvPr id="4" name="Picture 6" descr="Những cây cầu nghìn tỷ đồng bắc qua sông Hồng ở Hà Nội | Báo Dân trí">
            <a:extLst>
              <a:ext uri="{FF2B5EF4-FFF2-40B4-BE49-F238E27FC236}">
                <a16:creationId xmlns:a16="http://schemas.microsoft.com/office/drawing/2014/main" id="{AF0EB75A-9D9B-4FE8-AB9C-CA37613EC1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483D38-144F-4993-A542-4AE32FFF8EAB}"/>
              </a:ext>
            </a:extLst>
          </p:cNvPr>
          <p:cNvSpPr txBox="1"/>
          <p:nvPr/>
        </p:nvSpPr>
        <p:spPr>
          <a:xfrm>
            <a:off x="6867569" y="467014"/>
            <a:ext cx="4829908" cy="830997"/>
          </a:xfrm>
          <a:prstGeom prst="rect">
            <a:avLst/>
          </a:prstGeom>
          <a:noFill/>
        </p:spPr>
        <p:txBody>
          <a:bodyPr wrap="square" rtlCol="0">
            <a:spAutoFit/>
          </a:bodyPr>
          <a:lstStyle/>
          <a:p>
            <a:pPr algn="ctr"/>
            <a:r>
              <a:rPr lang="en-US" sz="4800" dirty="0" err="1">
                <a:solidFill>
                  <a:schemeClr val="tx1">
                    <a:lumMod val="95000"/>
                    <a:lumOff val="5000"/>
                  </a:schemeClr>
                </a:solidFill>
                <a:latin typeface="Montserrat Black" panose="00000A00000000000000" pitchFamily="2" charset="0"/>
              </a:rPr>
              <a:t>Bài</a:t>
            </a:r>
            <a:r>
              <a:rPr lang="en-US" sz="4800" dirty="0">
                <a:solidFill>
                  <a:schemeClr val="tx1">
                    <a:lumMod val="95000"/>
                    <a:lumOff val="5000"/>
                  </a:schemeClr>
                </a:solidFill>
                <a:latin typeface="Montserrat Black" panose="00000A00000000000000" pitchFamily="2" charset="0"/>
              </a:rPr>
              <a:t> </a:t>
            </a:r>
            <a:r>
              <a:rPr lang="en-US" sz="4800" dirty="0" err="1">
                <a:solidFill>
                  <a:schemeClr val="tx1">
                    <a:lumMod val="95000"/>
                    <a:lumOff val="5000"/>
                  </a:schemeClr>
                </a:solidFill>
                <a:latin typeface="Montserrat Black" panose="00000A00000000000000" pitchFamily="2" charset="0"/>
              </a:rPr>
              <a:t>Thơ</a:t>
            </a:r>
            <a:r>
              <a:rPr lang="en-US" sz="4800" dirty="0">
                <a:solidFill>
                  <a:schemeClr val="tx1">
                    <a:lumMod val="95000"/>
                    <a:lumOff val="5000"/>
                  </a:schemeClr>
                </a:solidFill>
                <a:latin typeface="Montserrat Black" panose="00000A00000000000000" pitchFamily="2" charset="0"/>
              </a:rPr>
              <a:t>: </a:t>
            </a:r>
          </a:p>
        </p:txBody>
      </p:sp>
      <p:sp>
        <p:nvSpPr>
          <p:cNvPr id="6" name="TextBox 5">
            <a:extLst>
              <a:ext uri="{FF2B5EF4-FFF2-40B4-BE49-F238E27FC236}">
                <a16:creationId xmlns:a16="http://schemas.microsoft.com/office/drawing/2014/main" id="{07101732-127C-428C-B236-9CB0F710A5DC}"/>
              </a:ext>
            </a:extLst>
          </p:cNvPr>
          <p:cNvSpPr txBox="1"/>
          <p:nvPr/>
        </p:nvSpPr>
        <p:spPr>
          <a:xfrm>
            <a:off x="4935894" y="1475505"/>
            <a:ext cx="8049208" cy="1107996"/>
          </a:xfrm>
          <a:prstGeom prst="rect">
            <a:avLst/>
          </a:prstGeom>
          <a:noFill/>
        </p:spPr>
        <p:txBody>
          <a:bodyPr wrap="square" rtlCol="0">
            <a:spAutoFit/>
          </a:bodyPr>
          <a:lstStyle/>
          <a:p>
            <a:r>
              <a:rPr lang="en-US" sz="6600" b="1" dirty="0">
                <a:solidFill>
                  <a:srgbClr val="FF0000"/>
                </a:solidFill>
                <a:effectLst>
                  <a:outerShdw blurRad="38100" dist="38100" dir="2700000" algn="tl">
                    <a:srgbClr val="000000">
                      <a:alpha val="43137"/>
                    </a:srgbClr>
                  </a:outerShdw>
                </a:effectLst>
                <a:latin typeface="Montserrat Black" panose="00000A00000000000000" pitchFamily="2" charset="0"/>
                <a:cs typeface="MV Boli" panose="02000500030200090000" pitchFamily="2" charset="0"/>
              </a:rPr>
              <a:t>CHIẾC CẦU MỚI</a:t>
            </a:r>
          </a:p>
        </p:txBody>
      </p:sp>
      <p:sp>
        <p:nvSpPr>
          <p:cNvPr id="9" name="TextBox 8">
            <a:extLst>
              <a:ext uri="{FF2B5EF4-FFF2-40B4-BE49-F238E27FC236}">
                <a16:creationId xmlns:a16="http://schemas.microsoft.com/office/drawing/2014/main" id="{69850A58-42B9-4991-B10F-C05D108975E0}"/>
              </a:ext>
            </a:extLst>
          </p:cNvPr>
          <p:cNvSpPr txBox="1"/>
          <p:nvPr/>
        </p:nvSpPr>
        <p:spPr>
          <a:xfrm>
            <a:off x="8602047" y="2895327"/>
            <a:ext cx="3914775" cy="646331"/>
          </a:xfrm>
          <a:prstGeom prst="rect">
            <a:avLst/>
          </a:prstGeom>
          <a:noFill/>
        </p:spPr>
        <p:txBody>
          <a:bodyPr wrap="square" rtlCol="0">
            <a:spAutoFit/>
          </a:bodyPr>
          <a:lstStyle/>
          <a:p>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Thái</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a:t>
            </a:r>
            <a:r>
              <a:rPr lang="en-US" sz="3600" b="1" dirty="0" err="1">
                <a:solidFill>
                  <a:srgbClr val="FF0000"/>
                </a:solidFill>
                <a:effectLst>
                  <a:outerShdw blurRad="38100" dist="38100" dir="2700000" algn="tl">
                    <a:srgbClr val="000000">
                      <a:alpha val="43137"/>
                    </a:srgbClr>
                  </a:outerShdw>
                </a:effectLst>
                <a:latin typeface="Ink Free" panose="03080402000500000000" pitchFamily="66" charset="0"/>
              </a:rPr>
              <a:t>Hoàng</a:t>
            </a:r>
            <a:r>
              <a:rPr lang="en-US" sz="3600" b="1" dirty="0">
                <a:solidFill>
                  <a:srgbClr val="FF0000"/>
                </a:solidFill>
                <a:effectLst>
                  <a:outerShdw blurRad="38100" dist="38100" dir="2700000" algn="tl">
                    <a:srgbClr val="000000">
                      <a:alpha val="43137"/>
                    </a:srgbClr>
                  </a:outerShdw>
                </a:effectLst>
                <a:latin typeface="Ink Free" panose="03080402000500000000" pitchFamily="66" charset="0"/>
              </a:rPr>
              <a:t> Linh</a:t>
            </a:r>
          </a:p>
        </p:txBody>
      </p:sp>
    </p:spTree>
    <p:extLst>
      <p:ext uri="{BB962C8B-B14F-4D97-AF65-F5344CB8AC3E}">
        <p14:creationId xmlns:p14="http://schemas.microsoft.com/office/powerpoint/2010/main" val="6712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par>
                                <p:cTn id="37" presetID="22" presetClass="entr" presetSubtype="4"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Phim Hoạt Hình Minh Họa Cây Cầu - phim hoạt hình cầu">
            <a:extLst>
              <a:ext uri="{FF2B5EF4-FFF2-40B4-BE49-F238E27FC236}">
                <a16:creationId xmlns:a16="http://schemas.microsoft.com/office/drawing/2014/main" id="{09192752-33AA-4950-8F83-8277C14F7CB0}"/>
              </a:ext>
            </a:extLst>
          </p:cNvPr>
          <p:cNvSpPr>
            <a:spLocks noChangeAspect="1" noChangeArrowheads="1"/>
          </p:cNvSpPr>
          <p:nvPr/>
        </p:nvSpPr>
        <p:spPr bwMode="auto">
          <a:xfrm>
            <a:off x="6057052" y="3378200"/>
            <a:ext cx="191347" cy="2032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8" name="Picture 6" descr="Cầu Rồng Đà Nẵng ❤️Ngắm Cầu Rồng Phun Lửa Nổi Tiếng Nhất">
            <a:extLst>
              <a:ext uri="{FF2B5EF4-FFF2-40B4-BE49-F238E27FC236}">
                <a16:creationId xmlns:a16="http://schemas.microsoft.com/office/drawing/2014/main" id="{F071BA29-ACD1-4591-ADD0-0A5ED7C662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48" y="5080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8688FA-7F5B-40C8-8882-F090E33A205A}"/>
              </a:ext>
            </a:extLst>
          </p:cNvPr>
          <p:cNvSpPr txBox="1"/>
          <p:nvPr/>
        </p:nvSpPr>
        <p:spPr>
          <a:xfrm>
            <a:off x="352424" y="657225"/>
            <a:ext cx="5495078" cy="6863417"/>
          </a:xfrm>
          <a:prstGeom prst="rect">
            <a:avLst/>
          </a:prstGeom>
          <a:noFill/>
        </p:spPr>
        <p:txBody>
          <a:bodyPr wrap="square">
            <a:spAutoFit/>
          </a:bodyPr>
          <a:lstStyle/>
          <a:p>
            <a:pPr algn="l"/>
            <a:r>
              <a:rPr lang="vi-VN" sz="4400" b="1" i="0" dirty="0">
                <a:solidFill>
                  <a:srgbClr val="002060"/>
                </a:solidFill>
                <a:effectLst/>
                <a:latin typeface="Times New Roman" panose="02020603050405020304" pitchFamily="18" charset="0"/>
                <a:cs typeface="Times New Roman" panose="02020603050405020304" pitchFamily="18" charset="0"/>
              </a:rPr>
              <a:t>Trên dòng sông trắng</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Cầu mới dựng lên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Nhân dân đi bên</a:t>
            </a:r>
            <a:br>
              <a:rPr lang="vi-VN" sz="4400" b="1" i="0" dirty="0">
                <a:solidFill>
                  <a:srgbClr val="002060"/>
                </a:solidFill>
                <a:effectLst/>
                <a:latin typeface="Times New Roman" panose="02020603050405020304" pitchFamily="18" charset="0"/>
                <a:cs typeface="Times New Roman" panose="02020603050405020304" pitchFamily="18" charset="0"/>
              </a:rPr>
            </a:br>
            <a:r>
              <a:rPr lang="vi-VN" sz="4400" b="1" i="0" dirty="0">
                <a:solidFill>
                  <a:srgbClr val="002060"/>
                </a:solidFill>
                <a:effectLst/>
                <a:latin typeface="Times New Roman" panose="02020603050405020304" pitchFamily="18" charset="0"/>
                <a:cs typeface="Times New Roman" panose="02020603050405020304" pitchFamily="18" charset="0"/>
              </a:rPr>
              <a:t>Tàu xe chạy giữa</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r>
              <a:rPr lang="vi-VN" sz="4400" b="1" i="0" dirty="0">
                <a:solidFill>
                  <a:srgbClr val="002060"/>
                </a:solidFill>
                <a:effectLst/>
                <a:latin typeface="inherit"/>
              </a:rPr>
              <a:t>Tu tu xe lửa</a:t>
            </a:r>
            <a:br>
              <a:rPr lang="vi-VN" sz="4400" b="1" i="0" dirty="0">
                <a:solidFill>
                  <a:srgbClr val="002060"/>
                </a:solidFill>
                <a:effectLst/>
                <a:latin typeface="inherit"/>
              </a:rPr>
            </a:br>
            <a:r>
              <a:rPr lang="vi-VN" sz="4400" b="1" i="0" dirty="0">
                <a:solidFill>
                  <a:srgbClr val="002060"/>
                </a:solidFill>
                <a:effectLst/>
                <a:latin typeface="inherit"/>
              </a:rPr>
              <a:t>Xình xịch qua cầu</a:t>
            </a:r>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en-US" sz="4400" b="1" i="0" dirty="0">
              <a:solidFill>
                <a:srgbClr val="002060"/>
              </a:solidFill>
              <a:effectLst/>
              <a:latin typeface="Times New Roman" panose="02020603050405020304" pitchFamily="18" charset="0"/>
              <a:cs typeface="Times New Roman" panose="02020603050405020304" pitchFamily="18" charset="0"/>
            </a:endParaRPr>
          </a:p>
          <a:p>
            <a:pPr algn="l"/>
            <a:endParaRPr lang="en-US" sz="4400" b="1" dirty="0">
              <a:solidFill>
                <a:srgbClr val="002060"/>
              </a:solidFill>
              <a:latin typeface="Times New Roman" panose="02020603050405020304" pitchFamily="18" charset="0"/>
              <a:cs typeface="Times New Roman" panose="02020603050405020304" pitchFamily="18" charset="0"/>
            </a:endParaRPr>
          </a:p>
          <a:p>
            <a:pPr algn="l"/>
            <a:endParaRPr lang="vi-VN" sz="4400" b="1" i="0" dirty="0">
              <a:solidFill>
                <a:srgbClr val="002060"/>
              </a:solidFill>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5B032D1-2A20-48E4-B730-49EBCAB60BA3}"/>
              </a:ext>
            </a:extLst>
          </p:cNvPr>
          <p:cNvSpPr txBox="1"/>
          <p:nvPr/>
        </p:nvSpPr>
        <p:spPr>
          <a:xfrm>
            <a:off x="7105650" y="657225"/>
            <a:ext cx="5524500" cy="4832092"/>
          </a:xfrm>
          <a:prstGeom prst="rect">
            <a:avLst/>
          </a:prstGeom>
          <a:noFill/>
        </p:spPr>
        <p:txBody>
          <a:bodyPr wrap="square" rtlCol="0">
            <a:spAutoFit/>
          </a:bodyPr>
          <a:lstStyle/>
          <a:p>
            <a:r>
              <a:rPr lang="vi-VN" sz="4400" b="1" i="0" dirty="0">
                <a:solidFill>
                  <a:srgbClr val="002060"/>
                </a:solidFill>
                <a:effectLst/>
                <a:latin typeface="inherit"/>
              </a:rPr>
              <a:t>Khách ngồi trên tàu</a:t>
            </a:r>
            <a:br>
              <a:rPr lang="vi-VN" sz="4400" b="1" i="0" dirty="0">
                <a:solidFill>
                  <a:srgbClr val="002060"/>
                </a:solidFill>
                <a:effectLst/>
                <a:latin typeface="inherit"/>
              </a:rPr>
            </a:br>
            <a:r>
              <a:rPr lang="vi-VN" sz="4400" b="1" i="0" dirty="0">
                <a:solidFill>
                  <a:srgbClr val="002060"/>
                </a:solidFill>
                <a:effectLst/>
                <a:latin typeface="inherit"/>
              </a:rPr>
              <a:t>Đoàn người đi bộ</a:t>
            </a:r>
            <a:br>
              <a:rPr lang="vi-VN" sz="4400" b="1" i="0" dirty="0">
                <a:solidFill>
                  <a:srgbClr val="002060"/>
                </a:solidFill>
                <a:effectLst/>
                <a:latin typeface="inherit"/>
              </a:rPr>
            </a:br>
            <a:r>
              <a:rPr lang="vi-VN" sz="4400" b="1" i="0" dirty="0">
                <a:solidFill>
                  <a:srgbClr val="002060"/>
                </a:solidFill>
                <a:effectLst/>
                <a:latin typeface="inherit"/>
              </a:rPr>
              <a:t>Cùng cười hớn hở</a:t>
            </a:r>
            <a:br>
              <a:rPr lang="vi-VN" sz="4400" b="1" i="0" dirty="0">
                <a:solidFill>
                  <a:srgbClr val="002060"/>
                </a:solidFill>
                <a:effectLst/>
                <a:latin typeface="inherit"/>
              </a:rPr>
            </a:br>
            <a:r>
              <a:rPr lang="vi-VN" sz="4400" b="1" i="0" dirty="0">
                <a:solidFill>
                  <a:srgbClr val="002060"/>
                </a:solidFill>
                <a:effectLst/>
                <a:latin typeface="inherit"/>
              </a:rPr>
              <a:t>Nhìn chiếc cầu dài</a:t>
            </a:r>
            <a:br>
              <a:rPr lang="vi-VN" sz="4400" b="1" i="0" dirty="0">
                <a:solidFill>
                  <a:srgbClr val="002060"/>
                </a:solidFill>
                <a:effectLst/>
                <a:latin typeface="inherit"/>
              </a:rPr>
            </a:br>
            <a:r>
              <a:rPr lang="vi-VN" sz="4400" b="1" i="0" dirty="0">
                <a:solidFill>
                  <a:srgbClr val="002060"/>
                </a:solidFill>
                <a:effectLst/>
                <a:latin typeface="inherit"/>
              </a:rPr>
              <a:t>Tấm tắc khen tài</a:t>
            </a:r>
            <a:br>
              <a:rPr lang="vi-VN" sz="4400" b="1" i="0" dirty="0">
                <a:solidFill>
                  <a:srgbClr val="002060"/>
                </a:solidFill>
                <a:effectLst/>
                <a:latin typeface="inherit"/>
              </a:rPr>
            </a:br>
            <a:r>
              <a:rPr lang="vi-VN" sz="4400" b="1" i="0" dirty="0">
                <a:solidFill>
                  <a:srgbClr val="002060"/>
                </a:solidFill>
                <a:effectLst/>
                <a:latin typeface="inherit"/>
              </a:rPr>
              <a:t>Công nhân xây dựng.</a:t>
            </a:r>
          </a:p>
          <a:p>
            <a:endParaRPr lang="en-US" sz="4400" b="1" dirty="0">
              <a:solidFill>
                <a:srgbClr val="002060"/>
              </a:solidFill>
            </a:endParaRPr>
          </a:p>
        </p:txBody>
      </p:sp>
    </p:spTree>
    <p:extLst>
      <p:ext uri="{BB962C8B-B14F-4D97-AF65-F5344CB8AC3E}">
        <p14:creationId xmlns:p14="http://schemas.microsoft.com/office/powerpoint/2010/main" val="179268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1757</TotalTime>
  <Words>382</Words>
  <Application>Microsoft Office PowerPoint</Application>
  <PresentationFormat>Widescreen</PresentationFormat>
  <Paragraphs>58</Paragraphs>
  <Slides>29</Slides>
  <Notes>15</Notes>
  <HiddenSlides>0</HiddenSlides>
  <MMClips>3</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#9Slide03 HelveBold</vt:lpstr>
      <vt:lpstr>#9Slide03 HelvetIns</vt:lpstr>
      <vt:lpstr>.VnAvant</vt:lpstr>
      <vt:lpstr>Calibri</vt:lpstr>
      <vt:lpstr>Imprint MT Shadow</vt:lpstr>
      <vt:lpstr>Ink Free</vt:lpstr>
      <vt:lpstr>inherit</vt:lpstr>
      <vt:lpstr>Montserrat Black</vt:lpstr>
      <vt:lpstr>Symbol</vt:lpstr>
      <vt:lpstr>Times New Roman</vt:lpstr>
      <vt:lpstr>Tw Cen MT</vt:lpstr>
      <vt:lpstr>Tw Cen MT Condensed</vt:lpstr>
      <vt:lpstr>Wingdings 3</vt:lpstr>
      <vt:lpstr>Integral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This PC</cp:lastModifiedBy>
  <cp:revision>51</cp:revision>
  <dcterms:created xsi:type="dcterms:W3CDTF">2021-11-04T06:25:59Z</dcterms:created>
  <dcterms:modified xsi:type="dcterms:W3CDTF">2025-05-06T04:52:42Z</dcterms:modified>
</cp:coreProperties>
</file>