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omments/comment1.xml" ContentType="application/vnd.openxmlformats-officedocument.presentationml.comment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media/audio2.wav" ContentType="audio/wav"/>
  <Override PartName="/ppt/media/audio3.wav" ContentType="audio/wav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81" r:id="rId5"/>
    <p:sldId id="263" r:id="rId6"/>
    <p:sldId id="266" r:id="rId7"/>
    <p:sldId id="267" r:id="rId8"/>
    <p:sldId id="268" r:id="rId9"/>
    <p:sldId id="269" r:id="rId10"/>
    <p:sldId id="270" r:id="rId11"/>
    <p:sldId id="282" r:id="rId12"/>
    <p:sldId id="284" r:id="rId13"/>
    <p:sldId id="289" r:id="rId14"/>
    <p:sldId id="271" r:id="rId15"/>
    <p:sldId id="285" r:id="rId16"/>
    <p:sldId id="290" r:id="rId17"/>
    <p:sldId id="291" r:id="rId18"/>
    <p:sldId id="292" r:id="rId19"/>
    <p:sldId id="293" r:id="rId20"/>
    <p:sldId id="294" r:id="rId21"/>
    <p:sldId id="288" r:id="rId22"/>
    <p:sldId id="295" r:id="rId23"/>
    <p:sldId id="296" r:id="rId24"/>
    <p:sldId id="297" r:id="rId25"/>
    <p:sldId id="279" r:id="rId26"/>
  </p:sldIdLst>
  <p:sldSz cx="18288000" cy="10287000"/>
  <p:notesSz cx="6858000" cy="9144000"/>
  <p:embeddedFontLst>
    <p:embeddedFont>
      <p:font typeface="Estrangelo Edessa" charset="0"/>
      <p:regular r:id="rId28"/>
    </p:embeddedFont>
    <p:embeddedFont>
      <p:font typeface="Baloo" charset="0"/>
      <p:regular r:id="rId29"/>
    </p:embeddedFont>
    <p:embeddedFont>
      <p:font typeface="Roboto" pitchFamily="2" charset="0"/>
      <p:regular r:id="rId30"/>
      <p:bold r:id="rId31"/>
      <p:italic r:id="rId32"/>
      <p:boldItalic r:id="rId33"/>
    </p:embeddedFont>
    <p:embeddedFont>
      <p:font typeface="Sriracha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ũ" initials="tv" lastIdx="1" clrIdx="0">
    <p:extLst>
      <p:ext uri="{19B8F6BF-5375-455C-9EA6-DF929625EA0E}">
        <p15:presenceInfo xmlns="" xmlns:p15="http://schemas.microsoft.com/office/powerpoint/2012/main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CFCC"/>
    <a:srgbClr val="80EAA8"/>
    <a:srgbClr val="FDECBB"/>
    <a:srgbClr val="FF99FF"/>
    <a:srgbClr val="FFBFC8"/>
    <a:srgbClr val="FB1132"/>
    <a:srgbClr val="F21A4D"/>
    <a:srgbClr val="FFFF99"/>
    <a:srgbClr val="BBE776"/>
    <a:srgbClr val="F5F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8" d="100"/>
          <a:sy n="28" d="100"/>
        </p:scale>
        <p:origin x="-1776" y="-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8T20:52:55.167" idx="1">
    <p:pos x="9432" y="216"/>
    <p:text/>
    <p:extLst>
      <p:ext uri="{C676402C-5697-4E1C-873F-D02D1690AC5C}">
        <p15:threadingInfo xmlns=""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8FEBE-D2A9-40D9-949E-B1A57B24B72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2E7DF-12D0-4F8C-BE83-7CC43A997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5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2E7DF-12D0-4F8C-BE83-7CC43A997A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8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2.svg"/><Relationship Id="rId18" Type="http://schemas.openxmlformats.org/officeDocument/2006/relationships/image" Target="../media/image8.png"/><Relationship Id="rId3" Type="http://schemas.openxmlformats.org/officeDocument/2006/relationships/image" Target="../media/image1.png"/><Relationship Id="rId21" Type="http://schemas.openxmlformats.org/officeDocument/2006/relationships/image" Target="../media/image20.svg"/><Relationship Id="rId7" Type="http://schemas.openxmlformats.org/officeDocument/2006/relationships/image" Target="../media/image3.png"/><Relationship Id="rId12" Type="http://schemas.openxmlformats.org/officeDocument/2006/relationships/image" Target="../media/image5.pn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14.svg"/><Relationship Id="rId23" Type="http://schemas.openxmlformats.org/officeDocument/2006/relationships/image" Target="../media/image11.png"/><Relationship Id="rId19" Type="http://schemas.openxmlformats.org/officeDocument/2006/relationships/image" Target="../media/image1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audio" Target="../media/media9.m4a"/><Relationship Id="rId7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87.svg"/><Relationship Id="rId4" Type="http://schemas.openxmlformats.org/officeDocument/2006/relationships/image" Target="../media/image60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3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1.png"/><Relationship Id="rId7" Type="http://schemas.openxmlformats.org/officeDocument/2006/relationships/image" Target="../media/image36.sv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13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13.m4a"/><Relationship Id="rId6" Type="http://schemas.openxmlformats.org/officeDocument/2006/relationships/image" Target="../media/image20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2.pn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1.png"/><Relationship Id="rId7" Type="http://schemas.openxmlformats.org/officeDocument/2006/relationships/image" Target="../media/image36.sv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15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15.m4a"/><Relationship Id="rId6" Type="http://schemas.openxmlformats.org/officeDocument/2006/relationships/image" Target="../media/image20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image" Target="../media/image20.svg"/><Relationship Id="rId2" Type="http://schemas.microsoft.com/office/2007/relationships/media" Target="../media/media16.m4a"/><Relationship Id="rId16" Type="http://schemas.openxmlformats.org/officeDocument/2006/relationships/image" Target="../media/image9.png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5" Type="http://schemas.openxmlformats.org/officeDocument/2006/relationships/image" Target="../media/image16.svg"/><Relationship Id="rId10" Type="http://schemas.openxmlformats.org/officeDocument/2006/relationships/image" Target="../media/image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image" Target="../media/image20.svg"/><Relationship Id="rId2" Type="http://schemas.microsoft.com/office/2007/relationships/media" Target="../media/media17.m4a"/><Relationship Id="rId16" Type="http://schemas.openxmlformats.org/officeDocument/2006/relationships/image" Target="../media/image9.png"/><Relationship Id="rId1" Type="http://schemas.openxmlformats.org/officeDocument/2006/relationships/tags" Target="../tags/tag9.xml"/><Relationship Id="rId6" Type="http://schemas.openxmlformats.org/officeDocument/2006/relationships/image" Target="../media/image2.sv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5" Type="http://schemas.openxmlformats.org/officeDocument/2006/relationships/image" Target="../media/image16.svg"/><Relationship Id="rId10" Type="http://schemas.openxmlformats.org/officeDocument/2006/relationships/image" Target="../media/image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1.svg"/><Relationship Id="rId18" Type="http://schemas.openxmlformats.org/officeDocument/2006/relationships/image" Target="../media/image19.png"/><Relationship Id="rId3" Type="http://schemas.openxmlformats.org/officeDocument/2006/relationships/audio" Target="../media/media18.m4a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17" Type="http://schemas.openxmlformats.org/officeDocument/2006/relationships/image" Target="../media/image38.svg"/><Relationship Id="rId2" Type="http://schemas.microsoft.com/office/2007/relationships/media" Target="../media/media18.m4a"/><Relationship Id="rId16" Type="http://schemas.openxmlformats.org/officeDocument/2006/relationships/image" Target="../media/image63.png"/><Relationship Id="rId1" Type="http://schemas.openxmlformats.org/officeDocument/2006/relationships/tags" Target="../tags/tag10.xml"/><Relationship Id="rId6" Type="http://schemas.openxmlformats.org/officeDocument/2006/relationships/image" Target="../media/image2.svg"/><Relationship Id="rId11" Type="http://schemas.openxmlformats.org/officeDocument/2006/relationships/image" Target="../media/image28.png"/><Relationship Id="rId5" Type="http://schemas.openxmlformats.org/officeDocument/2006/relationships/image" Target="../media/image1.png"/><Relationship Id="rId15" Type="http://schemas.openxmlformats.org/officeDocument/2006/relationships/image" Target="../media/image36.svg"/><Relationship Id="rId10" Type="http://schemas.openxmlformats.org/officeDocument/2006/relationships/image" Target="../media/image9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2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5.png"/><Relationship Id="rId18" Type="http://schemas.openxmlformats.org/officeDocument/2006/relationships/image" Target="../media/image31.svg"/><Relationship Id="rId3" Type="http://schemas.openxmlformats.org/officeDocument/2006/relationships/audio" Target="../media/media1.m4a"/><Relationship Id="rId7" Type="http://schemas.openxmlformats.org/officeDocument/2006/relationships/image" Target="../media/image13.png"/><Relationship Id="rId12" Type="http://schemas.openxmlformats.org/officeDocument/2006/relationships/image" Target="../media/image6.svg"/><Relationship Id="rId17" Type="http://schemas.openxmlformats.org/officeDocument/2006/relationships/image" Target="../media/image17.png"/><Relationship Id="rId2" Type="http://schemas.microsoft.com/office/2007/relationships/media" Target="../media/media1.m4a"/><Relationship Id="rId16" Type="http://schemas.openxmlformats.org/officeDocument/2006/relationships/image" Target="../media/image29.svg"/><Relationship Id="rId20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image" Target="../media/image2.svg"/><Relationship Id="rId11" Type="http://schemas.openxmlformats.org/officeDocument/2006/relationships/image" Target="../media/image3.png"/><Relationship Id="rId5" Type="http://schemas.openxmlformats.org/officeDocument/2006/relationships/image" Target="../media/image1.png"/><Relationship Id="rId15" Type="http://schemas.openxmlformats.org/officeDocument/2006/relationships/image" Target="../media/image16.png"/><Relationship Id="rId10" Type="http://schemas.openxmlformats.org/officeDocument/2006/relationships/image" Target="../media/image25.sv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1.png"/><Relationship Id="rId7" Type="http://schemas.openxmlformats.org/officeDocument/2006/relationships/image" Target="../media/image36.sv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19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19.m4a"/><Relationship Id="rId6" Type="http://schemas.openxmlformats.org/officeDocument/2006/relationships/image" Target="../media/image20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.wdp"/><Relationship Id="rId18" Type="http://schemas.openxmlformats.org/officeDocument/2006/relationships/image" Target="../media/image68.png"/><Relationship Id="rId3" Type="http://schemas.openxmlformats.org/officeDocument/2006/relationships/audio" Target="../media/media20.m4a"/><Relationship Id="rId21" Type="http://schemas.openxmlformats.org/officeDocument/2006/relationships/image" Target="../media/image98.svg"/><Relationship Id="rId7" Type="http://schemas.openxmlformats.org/officeDocument/2006/relationships/audio" Target="../media/audio3.wav"/><Relationship Id="rId12" Type="http://schemas.openxmlformats.org/officeDocument/2006/relationships/image" Target="../media/image65.png"/><Relationship Id="rId17" Type="http://schemas.openxmlformats.org/officeDocument/2006/relationships/image" Target="../media/image2.svg"/><Relationship Id="rId2" Type="http://schemas.microsoft.com/office/2007/relationships/media" Target="../media/media20.m4a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image" Target="../media/image38.sv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64.pn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svg"/><Relationship Id="rId14" Type="http://schemas.openxmlformats.org/officeDocument/2006/relationships/image" Target="../media/image66.png"/><Relationship Id="rId2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6.png"/><Relationship Id="rId18" Type="http://schemas.openxmlformats.org/officeDocument/2006/relationships/image" Target="../media/image38.svg"/><Relationship Id="rId3" Type="http://schemas.openxmlformats.org/officeDocument/2006/relationships/audio" Target="../media/media21.mp3"/><Relationship Id="rId21" Type="http://schemas.openxmlformats.org/officeDocument/2006/relationships/image" Target="../media/image72.png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17" Type="http://schemas.openxmlformats.org/officeDocument/2006/relationships/image" Target="../media/image64.png"/><Relationship Id="rId25" Type="http://schemas.openxmlformats.org/officeDocument/2006/relationships/image" Target="../media/image19.png"/><Relationship Id="rId2" Type="http://schemas.microsoft.com/office/2007/relationships/media" Target="../media/media21.mp3"/><Relationship Id="rId16" Type="http://schemas.openxmlformats.org/officeDocument/2006/relationships/image" Target="../media/image36.svg"/><Relationship Id="rId20" Type="http://schemas.openxmlformats.org/officeDocument/2006/relationships/image" Target="../media/image2.svg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5.png"/><Relationship Id="rId24" Type="http://schemas.openxmlformats.org/officeDocument/2006/relationships/image" Target="../media/image98.svg"/><Relationship Id="rId5" Type="http://schemas.openxmlformats.org/officeDocument/2006/relationships/audio" Target="../media/media22.m4a"/><Relationship Id="rId15" Type="http://schemas.openxmlformats.org/officeDocument/2006/relationships/image" Target="../media/image20.png"/><Relationship Id="rId23" Type="http://schemas.openxmlformats.org/officeDocument/2006/relationships/image" Target="../media/image73.png"/><Relationship Id="rId10" Type="http://schemas.openxmlformats.org/officeDocument/2006/relationships/image" Target="../media/image70.png"/><Relationship Id="rId19" Type="http://schemas.openxmlformats.org/officeDocument/2006/relationships/image" Target="../media/image71.png"/><Relationship Id="rId4" Type="http://schemas.microsoft.com/office/2007/relationships/media" Target="../media/media22.m4a"/><Relationship Id="rId9" Type="http://schemas.openxmlformats.org/officeDocument/2006/relationships/audio" Target="../media/audio3.wav"/><Relationship Id="rId14" Type="http://schemas.microsoft.com/office/2007/relationships/hdphoto" Target="../media/hdphoto2.wdp"/><Relationship Id="rId2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6.png"/><Relationship Id="rId18" Type="http://schemas.openxmlformats.org/officeDocument/2006/relationships/image" Target="../media/image38.svg"/><Relationship Id="rId3" Type="http://schemas.openxmlformats.org/officeDocument/2006/relationships/audio" Target="../media/media21.mp3"/><Relationship Id="rId21" Type="http://schemas.openxmlformats.org/officeDocument/2006/relationships/image" Target="../media/image101.svg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17" Type="http://schemas.openxmlformats.org/officeDocument/2006/relationships/image" Target="../media/image64.png"/><Relationship Id="rId25" Type="http://schemas.openxmlformats.org/officeDocument/2006/relationships/image" Target="../media/image19.png"/><Relationship Id="rId2" Type="http://schemas.microsoft.com/office/2007/relationships/media" Target="../media/media21.mp3"/><Relationship Id="rId16" Type="http://schemas.openxmlformats.org/officeDocument/2006/relationships/image" Target="../media/image36.svg"/><Relationship Id="rId20" Type="http://schemas.openxmlformats.org/officeDocument/2006/relationships/image" Target="../media/image74.pn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5.png"/><Relationship Id="rId24" Type="http://schemas.openxmlformats.org/officeDocument/2006/relationships/image" Target="../media/image69.png"/><Relationship Id="rId5" Type="http://schemas.openxmlformats.org/officeDocument/2006/relationships/audio" Target="../media/media23.m4a"/><Relationship Id="rId15" Type="http://schemas.openxmlformats.org/officeDocument/2006/relationships/image" Target="../media/image20.png"/><Relationship Id="rId23" Type="http://schemas.openxmlformats.org/officeDocument/2006/relationships/image" Target="../media/image98.svg"/><Relationship Id="rId10" Type="http://schemas.openxmlformats.org/officeDocument/2006/relationships/image" Target="../media/image70.png"/><Relationship Id="rId19" Type="http://schemas.openxmlformats.org/officeDocument/2006/relationships/image" Target="../media/image12.png"/><Relationship Id="rId4" Type="http://schemas.microsoft.com/office/2007/relationships/media" Target="../media/media23.m4a"/><Relationship Id="rId9" Type="http://schemas.openxmlformats.org/officeDocument/2006/relationships/audio" Target="../media/audio3.wav"/><Relationship Id="rId14" Type="http://schemas.microsoft.com/office/2007/relationships/hdphoto" Target="../media/hdphoto2.wdp"/><Relationship Id="rId22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36.svg"/><Relationship Id="rId18" Type="http://schemas.openxmlformats.org/officeDocument/2006/relationships/image" Target="../media/image78.png"/><Relationship Id="rId3" Type="http://schemas.openxmlformats.org/officeDocument/2006/relationships/audio" Target="../media/media24.m4a"/><Relationship Id="rId21" Type="http://schemas.openxmlformats.org/officeDocument/2006/relationships/image" Target="../media/image98.svg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17" Type="http://schemas.openxmlformats.org/officeDocument/2006/relationships/image" Target="../media/image2.svg"/><Relationship Id="rId2" Type="http://schemas.microsoft.com/office/2007/relationships/media" Target="../media/media24.m4a"/><Relationship Id="rId16" Type="http://schemas.openxmlformats.org/officeDocument/2006/relationships/image" Target="../media/image77.png"/><Relationship Id="rId20" Type="http://schemas.openxmlformats.org/officeDocument/2006/relationships/image" Target="../media/image69.png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38.svg"/><Relationship Id="rId23" Type="http://schemas.openxmlformats.org/officeDocument/2006/relationships/image" Target="../media/image19.png"/><Relationship Id="rId10" Type="http://schemas.openxmlformats.org/officeDocument/2006/relationships/image" Target="../media/image66.pn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Relationship Id="rId14" Type="http://schemas.openxmlformats.org/officeDocument/2006/relationships/image" Target="../media/image76.png"/><Relationship Id="rId22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11.svg"/><Relationship Id="rId3" Type="http://schemas.openxmlformats.org/officeDocument/2006/relationships/image" Target="../media/image2.svg"/><Relationship Id="rId7" Type="http://schemas.openxmlformats.org/officeDocument/2006/relationships/image" Target="../media/image106.svg"/><Relationship Id="rId12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109.svg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25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1.png"/><Relationship Id="rId7" Type="http://schemas.openxmlformats.org/officeDocument/2006/relationships/image" Target="../media/image36.sv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2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2.m4a"/><Relationship Id="rId6" Type="http://schemas.openxmlformats.org/officeDocument/2006/relationships/image" Target="../media/image20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1.png"/><Relationship Id="rId3" Type="http://schemas.openxmlformats.org/officeDocument/2006/relationships/audio" Target="../media/media3.m4a"/><Relationship Id="rId7" Type="http://schemas.openxmlformats.org/officeDocument/2006/relationships/image" Target="../media/image27.png"/><Relationship Id="rId12" Type="http://schemas.openxmlformats.org/officeDocument/2006/relationships/image" Target="../media/image30.jpeg"/><Relationship Id="rId17" Type="http://schemas.openxmlformats.org/officeDocument/2006/relationships/image" Target="../media/image19.png"/><Relationship Id="rId2" Type="http://schemas.microsoft.com/office/2007/relationships/media" Target="../media/media3.m4a"/><Relationship Id="rId16" Type="http://schemas.openxmlformats.org/officeDocument/2006/relationships/image" Target="../media/image34.jpeg"/><Relationship Id="rId1" Type="http://schemas.openxmlformats.org/officeDocument/2006/relationships/tags" Target="../tags/tag2.xml"/><Relationship Id="rId6" Type="http://schemas.openxmlformats.org/officeDocument/2006/relationships/image" Target="../media/image2.svg"/><Relationship Id="rId11" Type="http://schemas.openxmlformats.org/officeDocument/2006/relationships/image" Target="../media/image51.svg"/><Relationship Id="rId5" Type="http://schemas.openxmlformats.org/officeDocument/2006/relationships/image" Target="../media/image1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3.png"/><Relationship Id="rId18" Type="http://schemas.openxmlformats.org/officeDocument/2006/relationships/image" Target="../media/image12.png"/><Relationship Id="rId3" Type="http://schemas.openxmlformats.org/officeDocument/2006/relationships/audio" Target="../media/media4.m4a"/><Relationship Id="rId21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31.svg"/><Relationship Id="rId17" Type="http://schemas.openxmlformats.org/officeDocument/2006/relationships/image" Target="../media/image25.png"/><Relationship Id="rId2" Type="http://schemas.microsoft.com/office/2007/relationships/media" Target="../media/media4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openxmlformats.org/officeDocument/2006/relationships/tags" Target="../tags/tag3.xml"/><Relationship Id="rId6" Type="http://schemas.openxmlformats.org/officeDocument/2006/relationships/image" Target="../media/image2.svg"/><Relationship Id="rId11" Type="http://schemas.openxmlformats.org/officeDocument/2006/relationships/image" Target="../media/image17.png"/><Relationship Id="rId24" Type="http://schemas.openxmlformats.org/officeDocument/2006/relationships/image" Target="../media/image19.png"/><Relationship Id="rId5" Type="http://schemas.openxmlformats.org/officeDocument/2006/relationships/image" Target="../media/image1.png"/><Relationship Id="rId15" Type="http://schemas.openxmlformats.org/officeDocument/2006/relationships/image" Target="../media/image24.png"/><Relationship Id="rId23" Type="http://schemas.openxmlformats.org/officeDocument/2006/relationships/image" Target="../media/image59.svg"/><Relationship Id="rId10" Type="http://schemas.openxmlformats.org/officeDocument/2006/relationships/image" Target="../media/image38.svg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Relationship Id="rId14" Type="http://schemas.openxmlformats.org/officeDocument/2006/relationships/image" Target="../media/image41.svg"/><Relationship Id="rId2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8.png"/><Relationship Id="rId18" Type="http://schemas.openxmlformats.org/officeDocument/2006/relationships/image" Target="../media/image42.jpeg"/><Relationship Id="rId3" Type="http://schemas.openxmlformats.org/officeDocument/2006/relationships/audio" Target="../media/media5.m4a"/><Relationship Id="rId21" Type="http://schemas.openxmlformats.org/officeDocument/2006/relationships/image" Target="../media/image19.png"/><Relationship Id="rId7" Type="http://schemas.openxmlformats.org/officeDocument/2006/relationships/image" Target="../media/image27.png"/><Relationship Id="rId12" Type="http://schemas.openxmlformats.org/officeDocument/2006/relationships/image" Target="../media/image61.svg"/><Relationship Id="rId17" Type="http://schemas.openxmlformats.org/officeDocument/2006/relationships/image" Target="../media/image41.jpeg"/><Relationship Id="rId2" Type="http://schemas.microsoft.com/office/2007/relationships/media" Target="../media/media5.m4a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tags" Target="../tags/tag4.xml"/><Relationship Id="rId6" Type="http://schemas.openxmlformats.org/officeDocument/2006/relationships/image" Target="../media/image2.svg"/><Relationship Id="rId11" Type="http://schemas.openxmlformats.org/officeDocument/2006/relationships/image" Target="../media/image37.png"/><Relationship Id="rId5" Type="http://schemas.openxmlformats.org/officeDocument/2006/relationships/image" Target="../media/image1.png"/><Relationship Id="rId15" Type="http://schemas.openxmlformats.org/officeDocument/2006/relationships/image" Target="../media/image39.jpeg"/><Relationship Id="rId10" Type="http://schemas.openxmlformats.org/officeDocument/2006/relationships/image" Target="../media/image59.svg"/><Relationship Id="rId19" Type="http://schemas.openxmlformats.org/officeDocument/2006/relationships/image" Target="../media/image4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png"/><Relationship Id="rId14" Type="http://schemas.openxmlformats.org/officeDocument/2006/relationships/image" Target="../media/image63.svg"/><Relationship Id="rId22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1.png"/><Relationship Id="rId7" Type="http://schemas.openxmlformats.org/officeDocument/2006/relationships/image" Target="../media/image36.sv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6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25.png"/><Relationship Id="rId3" Type="http://schemas.openxmlformats.org/officeDocument/2006/relationships/audio" Target="../media/media7.m4a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19.png"/><Relationship Id="rId2" Type="http://schemas.microsoft.com/office/2007/relationships/media" Target="../media/media7.m4a"/><Relationship Id="rId16" Type="http://schemas.openxmlformats.org/officeDocument/2006/relationships/image" Target="../media/image57.jpeg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0.jpeg"/><Relationship Id="rId14" Type="http://schemas.openxmlformats.org/officeDocument/2006/relationships/image" Target="../media/image55.jf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1.svg"/><Relationship Id="rId18" Type="http://schemas.openxmlformats.org/officeDocument/2006/relationships/image" Target="../media/image43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6.png"/><Relationship Id="rId7" Type="http://schemas.openxmlformats.org/officeDocument/2006/relationships/image" Target="../media/image85.svg"/><Relationship Id="rId12" Type="http://schemas.openxmlformats.org/officeDocument/2006/relationships/image" Target="../media/image17.png"/><Relationship Id="rId17" Type="http://schemas.openxmlformats.org/officeDocument/2006/relationships/image" Target="../media/image24.png"/><Relationship Id="rId2" Type="http://schemas.openxmlformats.org/officeDocument/2006/relationships/audio" Target="../media/media8.m4a"/><Relationship Id="rId16" Type="http://schemas.openxmlformats.org/officeDocument/2006/relationships/image" Target="../media/image41.svg"/><Relationship Id="rId20" Type="http://schemas.openxmlformats.org/officeDocument/2006/relationships/image" Target="../media/image12.png"/><Relationship Id="rId1" Type="http://schemas.microsoft.com/office/2007/relationships/media" Target="../media/media8.m4a"/><Relationship Id="rId6" Type="http://schemas.openxmlformats.org/officeDocument/2006/relationships/image" Target="../media/image59.png"/><Relationship Id="rId11" Type="http://schemas.openxmlformats.org/officeDocument/2006/relationships/image" Target="../media/image38.svg"/><Relationship Id="rId24" Type="http://schemas.openxmlformats.org/officeDocument/2006/relationships/image" Target="../media/image19.png"/><Relationship Id="rId5" Type="http://schemas.openxmlformats.org/officeDocument/2006/relationships/image" Target="../media/image83.svg"/><Relationship Id="rId15" Type="http://schemas.openxmlformats.org/officeDocument/2006/relationships/image" Target="../media/image23.png"/><Relationship Id="rId23" Type="http://schemas.openxmlformats.org/officeDocument/2006/relationships/image" Target="../media/image11.png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image" Target="../media/image58.png"/><Relationship Id="rId9" Type="http://schemas.openxmlformats.org/officeDocument/2006/relationships/image" Target="../media/image36.svg"/><Relationship Id="rId14" Type="http://schemas.openxmlformats.org/officeDocument/2006/relationships/image" Target="../media/image22.png"/><Relationship Id="rId22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30618" y="5312126"/>
            <a:ext cx="3657382" cy="5615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96379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63488">
            <a:off x="13459492" y="167220"/>
            <a:ext cx="1833877" cy="14070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3677682" y="-2427682"/>
            <a:ext cx="10724827" cy="1377140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921708" y="831661"/>
            <a:ext cx="12040922" cy="7766040"/>
            <a:chOff x="-4213" y="0"/>
            <a:chExt cx="3314057" cy="2177874"/>
          </a:xfrm>
        </p:grpSpPr>
        <p:sp>
          <p:nvSpPr>
            <p:cNvPr id="18" name="Freeform 18"/>
            <p:cNvSpPr/>
            <p:nvPr/>
          </p:nvSpPr>
          <p:spPr>
            <a:xfrm>
              <a:off x="-4213" y="0"/>
              <a:ext cx="3314057" cy="2177874"/>
            </a:xfrm>
            <a:custGeom>
              <a:avLst/>
              <a:gdLst/>
              <a:ahLst/>
              <a:cxnLst/>
              <a:rect l="l" t="t" r="r" b="b"/>
              <a:pathLst>
                <a:path w="3407273" h="2357579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1328161"/>
                    <a:pt x="3398126" y="1594995"/>
                  </a:cubicBezTo>
                  <a:cubicBezTo>
                    <a:pt x="3398126" y="1809154"/>
                    <a:pt x="3407274" y="2108333"/>
                    <a:pt x="3407274" y="2108333"/>
                  </a:cubicBezTo>
                  <a:cubicBezTo>
                    <a:pt x="3407274" y="2237002"/>
                    <a:pt x="3403105" y="2357579"/>
                    <a:pt x="3150267" y="2349445"/>
                  </a:cubicBezTo>
                  <a:cubicBezTo>
                    <a:pt x="3150267" y="2349445"/>
                    <a:pt x="2773794" y="2329146"/>
                    <a:pt x="2388311" y="2336745"/>
                  </a:cubicBezTo>
                  <a:cubicBezTo>
                    <a:pt x="1200217" y="2344879"/>
                    <a:pt x="304023" y="2357579"/>
                    <a:pt x="304023" y="2357579"/>
                  </a:cubicBezTo>
                  <a:cubicBezTo>
                    <a:pt x="132548" y="2357579"/>
                    <a:pt x="4213" y="2256510"/>
                    <a:pt x="8532" y="2053963"/>
                  </a:cubicBezTo>
                  <a:cubicBezTo>
                    <a:pt x="8532" y="2053963"/>
                    <a:pt x="9630" y="1555422"/>
                    <a:pt x="4815" y="99996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6236129" y="9378857"/>
            <a:ext cx="2803439" cy="606864"/>
            <a:chOff x="0" y="0"/>
            <a:chExt cx="3737918" cy="80915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09" y="175159"/>
              <a:ext cx="33085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7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5" y="76092"/>
              <a:ext cx="298067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3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2484720" y="2804841"/>
            <a:ext cx="831833" cy="8318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180231">
            <a:off x="3096543" y="1659406"/>
            <a:ext cx="1223634" cy="1250927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483808" y="8597701"/>
            <a:ext cx="1110597" cy="123900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5346248">
            <a:off x="376666" y="317775"/>
            <a:ext cx="2793450" cy="2793450"/>
          </a:xfrm>
          <a:prstGeom prst="rect">
            <a:avLst/>
          </a:prstGeom>
        </p:spPr>
      </p:pic>
      <p:grpSp>
        <p:nvGrpSpPr>
          <p:cNvPr id="39" name="Group 39"/>
          <p:cNvGrpSpPr/>
          <p:nvPr/>
        </p:nvGrpSpPr>
        <p:grpSpPr>
          <a:xfrm>
            <a:off x="4481482" y="957296"/>
            <a:ext cx="9947748" cy="1070884"/>
            <a:chOff x="-1013416" y="0"/>
            <a:chExt cx="13469947" cy="162000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2018015" cy="1620000"/>
            </a:xfrm>
            <a:prstGeom prst="rect">
              <a:avLst/>
            </a:prstGeom>
            <a:solidFill>
              <a:srgbClr val="FDF4C5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-1013416" y="187629"/>
              <a:ext cx="13469947" cy="1303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spc="339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UỶ</a:t>
              </a:r>
              <a:r>
                <a:rPr lang="en-US" sz="2800" spc="339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BAN </a:t>
              </a:r>
              <a:r>
                <a:rPr lang="en-US" sz="2800" spc="339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2800" spc="339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spc="339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2800" spc="339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spc="339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QUẬN</a:t>
              </a:r>
              <a:r>
                <a:rPr lang="en-US" sz="2800" spc="339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LONG </a:t>
              </a:r>
              <a:r>
                <a:rPr lang="en-US" sz="2800" spc="339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endParaRPr lang="en-US" sz="2800" spc="33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800" spc="36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2800" spc="36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spc="36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MẦM</a:t>
              </a:r>
              <a:r>
                <a:rPr lang="en-US" sz="2800" spc="36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NON </a:t>
              </a:r>
              <a:r>
                <a:rPr lang="vi-VN" sz="2800" spc="36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VIỆT HƯNG</a:t>
              </a:r>
              <a:endParaRPr lang="en-US" sz="2800" spc="36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608830" y="3764311"/>
            <a:ext cx="11574287" cy="2655113"/>
            <a:chOff x="598783" y="-9525"/>
            <a:chExt cx="15432383" cy="3540149"/>
          </a:xfrm>
        </p:grpSpPr>
        <p:sp>
          <p:nvSpPr>
            <p:cNvPr id="43" name="TextBox 43"/>
            <p:cNvSpPr txBox="1"/>
            <p:nvPr/>
          </p:nvSpPr>
          <p:spPr>
            <a:xfrm>
              <a:off x="1225629" y="-9525"/>
              <a:ext cx="13393954" cy="629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77"/>
                </a:lnSpc>
                <a:spcBef>
                  <a:spcPct val="0"/>
                </a:spcBef>
              </a:pPr>
              <a:r>
                <a:rPr lang="en-US" sz="3231" b="1" dirty="0" err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LĨNH</a:t>
              </a:r>
              <a:r>
                <a:rPr lang="en-US" sz="3231" b="1" dirty="0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31" b="1" dirty="0" err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VỰC</a:t>
              </a:r>
              <a:r>
                <a:rPr lang="en-US" sz="3231" b="1" dirty="0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31" b="1" dirty="0" err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3231" b="1" dirty="0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31" b="1" dirty="0" err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231" b="1" dirty="0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31" b="1" dirty="0" err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231" b="1" dirty="0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31" b="1" dirty="0" err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THỨC</a:t>
              </a:r>
              <a:endParaRPr lang="en-US" sz="3231" b="1" dirty="0">
                <a:solidFill>
                  <a:srgbClr val="FF57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598783" y="589649"/>
              <a:ext cx="15432383" cy="29409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21"/>
                </a:lnSpc>
              </a:pPr>
              <a:r>
                <a:rPr lang="en-US" sz="2985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HOẠT</a:t>
              </a:r>
              <a:r>
                <a:rPr lang="en-US" sz="2985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985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ĐỘNG</a:t>
              </a:r>
              <a:r>
                <a:rPr lang="en-US" sz="2985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985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LÀM</a:t>
              </a:r>
              <a:r>
                <a:rPr lang="en-US" sz="2985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985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QUEN</a:t>
              </a:r>
              <a:r>
                <a:rPr lang="en-US" sz="2985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985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VỚI</a:t>
              </a:r>
              <a:r>
                <a:rPr lang="en-US" sz="2985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985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TOÁN</a:t>
              </a:r>
              <a:endParaRPr lang="en-US" sz="2985" b="1" dirty="0">
                <a:solidFill>
                  <a:srgbClr val="0552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cs typeface="Estrangelo Edessa" pitchFamily="66" charset="0"/>
              </a:endParaRPr>
            </a:p>
            <a:p>
              <a:pPr algn="ctr">
                <a:lnSpc>
                  <a:spcPts val="5651"/>
                </a:lnSpc>
              </a:pP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ĐỀ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TÀI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: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DẠY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TRẺ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CÁCH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XEM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GIỜ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ĐỒNG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HỒ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, </a:t>
              </a:r>
              <a:r>
                <a:rPr lang="en-US" sz="2897" b="1" dirty="0" err="1" smtClean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XEM</a:t>
              </a:r>
              <a:r>
                <a:rPr lang="en-US" sz="2897" b="1" dirty="0" smtClean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GIỜ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ĐÚNG</a:t>
              </a:r>
              <a:endParaRPr lang="en-US" sz="2897" b="1" dirty="0">
                <a:solidFill>
                  <a:srgbClr val="0552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cs typeface="Estrangelo Edessa" pitchFamily="66" charset="0"/>
              </a:endParaRPr>
            </a:p>
            <a:p>
              <a:pPr algn="ctr">
                <a:lnSpc>
                  <a:spcPts val="5651"/>
                </a:lnSpc>
              </a:pP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LỨA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TUỔI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: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MẪU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GIÁO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</a:t>
              </a:r>
              <a:r>
                <a:rPr lang="en-US" sz="2897" b="1" dirty="0" err="1" smtClean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LỚN</a:t>
              </a:r>
              <a:r>
                <a:rPr lang="vi-VN" sz="2897" b="1" dirty="0" smtClean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  - A1</a:t>
              </a:r>
              <a:endParaRPr lang="en-US" sz="2897" b="1" dirty="0">
                <a:solidFill>
                  <a:srgbClr val="0552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cs typeface="Estrangelo Edessa" pitchFamily="66" charset="0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195" y="2203226"/>
            <a:ext cx="1190012" cy="12683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896793">
            <a:off x="12947588" y="6577407"/>
            <a:ext cx="1468530" cy="1855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-906556">
            <a:off x="15465739" y="286751"/>
            <a:ext cx="2265234" cy="246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314118" y="342900"/>
            <a:ext cx="11658600" cy="96774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9194926" y="4743765"/>
            <a:ext cx="2124309" cy="1092387"/>
          </a:xfrm>
          <a:prstGeom prst="rightArrow">
            <a:avLst/>
          </a:prstGeom>
          <a:solidFill>
            <a:srgbClr val="F21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7785734" y="2256173"/>
            <a:ext cx="88085" cy="40120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owchart: Connector 38"/>
          <p:cNvSpPr/>
          <p:nvPr/>
        </p:nvSpPr>
        <p:spPr>
          <a:xfrm>
            <a:off x="8970008" y="4986727"/>
            <a:ext cx="685257" cy="606465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ight Arrow 39"/>
          <p:cNvSpPr/>
          <p:nvPr/>
        </p:nvSpPr>
        <p:spPr>
          <a:xfrm rot="12730282">
            <a:off x="11004439" y="6622061"/>
            <a:ext cx="4821604" cy="55588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ounded Rectangle 40"/>
          <p:cNvSpPr/>
          <p:nvPr/>
        </p:nvSpPr>
        <p:spPr>
          <a:xfrm>
            <a:off x="14247170" y="8578624"/>
            <a:ext cx="3721415" cy="1099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23"/>
          <p:cNvSpPr txBox="1"/>
          <p:nvPr/>
        </p:nvSpPr>
        <p:spPr>
          <a:xfrm>
            <a:off x="13578904" y="8917104"/>
            <a:ext cx="5057946" cy="78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GIỜ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C77097D6-7264-4163-8AC6-0059FEF6F0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A8EDDF-CE99-4AB1-AA4B-F854BC50356B}"/>
              </a:ext>
            </a:extLst>
          </p:cNvPr>
          <p:cNvSpPr txBox="1"/>
          <p:nvPr/>
        </p:nvSpPr>
        <p:spPr>
          <a:xfrm>
            <a:off x="8423435" y="474512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10A95DA-45B2-4515-BA5E-A0FABCBEA776}"/>
              </a:ext>
            </a:extLst>
          </p:cNvPr>
          <p:cNvSpPr txBox="1"/>
          <p:nvPr/>
        </p:nvSpPr>
        <p:spPr>
          <a:xfrm>
            <a:off x="10940336" y="80928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EA14B66C-CE8D-4957-AC69-6B361C08A21E}"/>
              </a:ext>
            </a:extLst>
          </p:cNvPr>
          <p:cNvSpPr txBox="1"/>
          <p:nvPr/>
        </p:nvSpPr>
        <p:spPr>
          <a:xfrm>
            <a:off x="12699497" y="2068417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899C369-2804-4888-A477-14CFF60DDF7B}"/>
              </a:ext>
            </a:extLst>
          </p:cNvPr>
          <p:cNvSpPr txBox="1"/>
          <p:nvPr/>
        </p:nvSpPr>
        <p:spPr>
          <a:xfrm>
            <a:off x="10971551" y="766581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8BC8AD5F-6404-41AF-A700-8857BE947F83}"/>
              </a:ext>
            </a:extLst>
          </p:cNvPr>
          <p:cNvSpPr txBox="1"/>
          <p:nvPr/>
        </p:nvSpPr>
        <p:spPr>
          <a:xfrm>
            <a:off x="12760616" y="6574375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6A896323-95C3-48AC-B8A5-B7D357543833}"/>
              </a:ext>
            </a:extLst>
          </p:cNvPr>
          <p:cNvSpPr txBox="1"/>
          <p:nvPr/>
        </p:nvSpPr>
        <p:spPr>
          <a:xfrm>
            <a:off x="13465330" y="430027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4EFA5041-081A-4324-B7FA-B3DB57117DB2}"/>
              </a:ext>
            </a:extLst>
          </p:cNvPr>
          <p:cNvSpPr txBox="1"/>
          <p:nvPr/>
        </p:nvSpPr>
        <p:spPr>
          <a:xfrm>
            <a:off x="8809108" y="845064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D4988A8-B236-4985-AB01-AD531AB11141}"/>
              </a:ext>
            </a:extLst>
          </p:cNvPr>
          <p:cNvSpPr txBox="1"/>
          <p:nvPr/>
        </p:nvSpPr>
        <p:spPr>
          <a:xfrm>
            <a:off x="4530275" y="646944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F5F9C516-3A64-493A-B291-6F463E0BCDE9}"/>
              </a:ext>
            </a:extLst>
          </p:cNvPr>
          <p:cNvSpPr txBox="1"/>
          <p:nvPr/>
        </p:nvSpPr>
        <p:spPr>
          <a:xfrm>
            <a:off x="4321696" y="224790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1B9463E-45AA-4B7E-8AD7-7982DF66E257}"/>
              </a:ext>
            </a:extLst>
          </p:cNvPr>
          <p:cNvSpPr txBox="1"/>
          <p:nvPr/>
        </p:nvSpPr>
        <p:spPr>
          <a:xfrm>
            <a:off x="6101678" y="82885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FB277A55-30BA-4D73-8E40-B93CF6E139A1}"/>
              </a:ext>
            </a:extLst>
          </p:cNvPr>
          <p:cNvSpPr txBox="1"/>
          <p:nvPr/>
        </p:nvSpPr>
        <p:spPr>
          <a:xfrm>
            <a:off x="3774778" y="451107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C1C0FC2-88A8-4E9D-BB5D-9B5A00DD1617}"/>
              </a:ext>
            </a:extLst>
          </p:cNvPr>
          <p:cNvSpPr txBox="1"/>
          <p:nvPr/>
        </p:nvSpPr>
        <p:spPr>
          <a:xfrm>
            <a:off x="6323421" y="7785971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pic>
        <p:nvPicPr>
          <p:cNvPr id="56" name="Picture 15">
            <a:extLst>
              <a:ext uri="{FF2B5EF4-FFF2-40B4-BE49-F238E27FC236}">
                <a16:creationId xmlns="" xmlns:a16="http://schemas.microsoft.com/office/drawing/2014/main" id="{ADB398CF-6F45-4A8B-A9EC-04284A7ECE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="" xmlns:a16="http://schemas.microsoft.com/office/drawing/2014/main" id="{3D440ACC-A814-4E24-87CA-8D4D998172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03556" y="398729"/>
            <a:ext cx="1696614" cy="18491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06"/>
    </mc:Choice>
    <mc:Fallback xmlns="">
      <p:transition spd="slow" advTm="23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8" grpId="0" animBg="1"/>
      <p:bldP spid="40" grpId="0" animBg="1"/>
      <p:bldP spid="41" grpId="0" animBg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4097000" y="434179"/>
            <a:ext cx="3721415" cy="1099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13408064" y="737689"/>
            <a:ext cx="5057946" cy="78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6000" dirty="0">
                <a:solidFill>
                  <a:srgbClr val="276493"/>
                </a:solidFill>
                <a:latin typeface="Baloo" charset="0"/>
                <a:cs typeface="Baloo" charset="0"/>
              </a:rPr>
              <a:t>KIM PHÚT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E30AAA8D-3D16-4254-BC20-A58C57366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7DA06CC4-27B9-43FA-BB74-8CCA7F060BC1}"/>
              </a:ext>
            </a:extLst>
          </p:cNvPr>
          <p:cNvGrpSpPr/>
          <p:nvPr/>
        </p:nvGrpSpPr>
        <p:grpSpPr>
          <a:xfrm>
            <a:off x="3314700" y="391706"/>
            <a:ext cx="11901224" cy="9677400"/>
            <a:chOff x="3314700" y="391706"/>
            <a:chExt cx="11901224" cy="9677400"/>
          </a:xfrm>
        </p:grpSpPr>
        <p:sp>
          <p:nvSpPr>
            <p:cNvPr id="2" name="Flowchart: Connector 1"/>
            <p:cNvSpPr/>
            <p:nvPr/>
          </p:nvSpPr>
          <p:spPr>
            <a:xfrm>
              <a:off x="3314700" y="391706"/>
              <a:ext cx="11658600" cy="9677400"/>
            </a:xfrm>
            <a:prstGeom prst="flowChartConnector">
              <a:avLst/>
            </a:prstGeom>
            <a:solidFill>
              <a:srgbClr val="FFBFC8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9194926" y="4743765"/>
              <a:ext cx="2124309" cy="1092387"/>
            </a:xfrm>
            <a:prstGeom prst="rightArrow">
              <a:avLst/>
            </a:prstGeom>
            <a:solidFill>
              <a:srgbClr val="FB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ight Arrow 36"/>
            <p:cNvSpPr/>
            <p:nvPr/>
          </p:nvSpPr>
          <p:spPr>
            <a:xfrm rot="16200000">
              <a:off x="7768116" y="3548470"/>
              <a:ext cx="3040492" cy="70144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 rot="18124315">
              <a:off x="7785734" y="2256173"/>
              <a:ext cx="88085" cy="401200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8970008" y="4986727"/>
              <a:ext cx="685257" cy="606465"/>
            </a:xfrm>
            <a:prstGeom prst="flowChartConnector">
              <a:avLst/>
            </a:prstGeom>
            <a:solidFill>
              <a:srgbClr val="FDE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ight Arrow 42"/>
            <p:cNvSpPr/>
            <p:nvPr/>
          </p:nvSpPr>
          <p:spPr>
            <a:xfrm rot="9628091">
              <a:off x="9427752" y="2290687"/>
              <a:ext cx="5632250" cy="288591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8A084CAB-C34B-4C27-81F2-8FA747D6EA29}"/>
                </a:ext>
              </a:extLst>
            </p:cNvPr>
            <p:cNvSpPr txBox="1"/>
            <p:nvPr/>
          </p:nvSpPr>
          <p:spPr>
            <a:xfrm>
              <a:off x="8710059" y="587737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12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62BC2782-EF87-4BD2-9225-94E82672CC4C}"/>
                </a:ext>
              </a:extLst>
            </p:cNvPr>
            <p:cNvSpPr txBox="1"/>
            <p:nvPr/>
          </p:nvSpPr>
          <p:spPr>
            <a:xfrm>
              <a:off x="8812410" y="8343357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6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4D7A0AE-F828-4A7D-B588-CD408A32AA76}"/>
                </a:ext>
              </a:extLst>
            </p:cNvPr>
            <p:cNvSpPr txBox="1"/>
            <p:nvPr/>
          </p:nvSpPr>
          <p:spPr>
            <a:xfrm>
              <a:off x="3774778" y="4511070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9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46EE917E-4FD4-4BAE-A9FB-211DA088319A}"/>
                </a:ext>
              </a:extLst>
            </p:cNvPr>
            <p:cNvSpPr txBox="1"/>
            <p:nvPr/>
          </p:nvSpPr>
          <p:spPr>
            <a:xfrm>
              <a:off x="13700444" y="4396770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3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33E64429-2FAD-4E78-A36E-D396258835BF}"/>
                </a:ext>
              </a:extLst>
            </p:cNvPr>
            <p:cNvSpPr txBox="1"/>
            <p:nvPr/>
          </p:nvSpPr>
          <p:spPr>
            <a:xfrm>
              <a:off x="6412744" y="774168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7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963A7C52-F1D3-41AE-B01F-6DF21BDB844F}"/>
                </a:ext>
              </a:extLst>
            </p:cNvPr>
            <p:cNvSpPr txBox="1"/>
            <p:nvPr/>
          </p:nvSpPr>
          <p:spPr>
            <a:xfrm>
              <a:off x="4591058" y="6366956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8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B0680893-D30E-4F18-9BE3-EDE738B3C09E}"/>
                </a:ext>
              </a:extLst>
            </p:cNvPr>
            <p:cNvSpPr txBox="1"/>
            <p:nvPr/>
          </p:nvSpPr>
          <p:spPr>
            <a:xfrm>
              <a:off x="11310525" y="753453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5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4449D9E0-2A95-46D8-B7A7-271D52FB4011}"/>
                </a:ext>
              </a:extLst>
            </p:cNvPr>
            <p:cNvSpPr txBox="1"/>
            <p:nvPr/>
          </p:nvSpPr>
          <p:spPr>
            <a:xfrm>
              <a:off x="12766783" y="634820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4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BAA17CA6-558B-47D8-9504-B471920B8800}"/>
                </a:ext>
              </a:extLst>
            </p:cNvPr>
            <p:cNvSpPr txBox="1"/>
            <p:nvPr/>
          </p:nvSpPr>
          <p:spPr>
            <a:xfrm>
              <a:off x="12840544" y="2180223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2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CC175AB8-E07B-4B88-95B6-F67E7F3D113E}"/>
                </a:ext>
              </a:extLst>
            </p:cNvPr>
            <p:cNvSpPr txBox="1"/>
            <p:nvPr/>
          </p:nvSpPr>
          <p:spPr>
            <a:xfrm>
              <a:off x="11251303" y="86532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16235D83-5A6A-49ED-B663-3875CE61BF2E}"/>
                </a:ext>
              </a:extLst>
            </p:cNvPr>
            <p:cNvSpPr txBox="1"/>
            <p:nvPr/>
          </p:nvSpPr>
          <p:spPr>
            <a:xfrm>
              <a:off x="6455095" y="86532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11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6D0B5E81-BF6A-43A1-8185-4120F7220BF9}"/>
                </a:ext>
              </a:extLst>
            </p:cNvPr>
            <p:cNvSpPr txBox="1"/>
            <p:nvPr/>
          </p:nvSpPr>
          <p:spPr>
            <a:xfrm>
              <a:off x="4576465" y="2320087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10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71" name="Picture 15">
            <a:extLst>
              <a:ext uri="{FF2B5EF4-FFF2-40B4-BE49-F238E27FC236}">
                <a16:creationId xmlns="" xmlns:a16="http://schemas.microsoft.com/office/drawing/2014/main" id="{81040759-E99E-474D-A9A0-9DBDBD46B0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72" name="Picture 19">
            <a:extLst>
              <a:ext uri="{FF2B5EF4-FFF2-40B4-BE49-F238E27FC236}">
                <a16:creationId xmlns="" xmlns:a16="http://schemas.microsoft.com/office/drawing/2014/main" id="{AC817263-FCF6-4A35-9825-7042DA123B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74730" y="8319362"/>
            <a:ext cx="1696614" cy="18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0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"/>
    </mc:Choice>
    <mc:Fallback xmlns="">
      <p:transition spd="slow" advTm="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4" grpId="0" animBg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459062" y="304800"/>
            <a:ext cx="11658600" cy="96774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9194926" y="4743765"/>
            <a:ext cx="2124309" cy="1092387"/>
          </a:xfrm>
          <a:prstGeom prst="rightArrow">
            <a:avLst/>
          </a:prstGeom>
          <a:solidFill>
            <a:srgbClr val="FB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7785734" y="2256173"/>
            <a:ext cx="88085" cy="40120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owchart: Connector 38"/>
          <p:cNvSpPr/>
          <p:nvPr/>
        </p:nvSpPr>
        <p:spPr>
          <a:xfrm>
            <a:off x="8970008" y="4986727"/>
            <a:ext cx="685257" cy="606465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ight Arrow 42"/>
          <p:cNvSpPr/>
          <p:nvPr/>
        </p:nvSpPr>
        <p:spPr>
          <a:xfrm rot="19501698">
            <a:off x="2052404" y="5370152"/>
            <a:ext cx="5632250" cy="4677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390048" y="7191005"/>
            <a:ext cx="3721415" cy="1099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-236322" y="7507256"/>
            <a:ext cx="5057946" cy="78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6000" dirty="0">
                <a:solidFill>
                  <a:srgbClr val="276493"/>
                </a:solidFill>
                <a:latin typeface="Baloo" charset="0"/>
                <a:cs typeface="Baloo" charset="0"/>
              </a:rPr>
              <a:t>KIM GIÂY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030CE2FB-E940-4FC9-9DF0-637D06175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684BC8C-46F2-4649-AFA0-E29E61A0F0C1}"/>
              </a:ext>
            </a:extLst>
          </p:cNvPr>
          <p:cNvSpPr txBox="1"/>
          <p:nvPr/>
        </p:nvSpPr>
        <p:spPr>
          <a:xfrm>
            <a:off x="13499139" y="4503601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C4F4040-7C20-45F7-8FB6-C1B73FD614B1}"/>
              </a:ext>
            </a:extLst>
          </p:cNvPr>
          <p:cNvSpPr txBox="1"/>
          <p:nvPr/>
        </p:nvSpPr>
        <p:spPr>
          <a:xfrm>
            <a:off x="8554896" y="830294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6001BB5-7597-4571-BA74-1700D807747B}"/>
              </a:ext>
            </a:extLst>
          </p:cNvPr>
          <p:cNvSpPr txBox="1"/>
          <p:nvPr/>
        </p:nvSpPr>
        <p:spPr>
          <a:xfrm>
            <a:off x="8385678" y="46434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35619BF-876F-43CE-88EC-3CBAA9ABCF1B}"/>
              </a:ext>
            </a:extLst>
          </p:cNvPr>
          <p:cNvSpPr txBox="1"/>
          <p:nvPr/>
        </p:nvSpPr>
        <p:spPr>
          <a:xfrm>
            <a:off x="12734472" y="236357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882A890-BD0D-452C-B596-0B93A7F1211B}"/>
              </a:ext>
            </a:extLst>
          </p:cNvPr>
          <p:cNvSpPr txBox="1"/>
          <p:nvPr/>
        </p:nvSpPr>
        <p:spPr>
          <a:xfrm>
            <a:off x="11185955" y="69497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DD5BCA4-5AC4-49E3-B589-EDCC9B19EF3D}"/>
              </a:ext>
            </a:extLst>
          </p:cNvPr>
          <p:cNvSpPr txBox="1"/>
          <p:nvPr/>
        </p:nvSpPr>
        <p:spPr>
          <a:xfrm>
            <a:off x="3721358" y="451723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9D18EFD4-0660-46C3-97AE-E4C660D47774}"/>
              </a:ext>
            </a:extLst>
          </p:cNvPr>
          <p:cNvSpPr txBox="1"/>
          <p:nvPr/>
        </p:nvSpPr>
        <p:spPr>
          <a:xfrm>
            <a:off x="6165903" y="83021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E425E8F2-9D4C-4B99-8539-2586E03D7AA7}"/>
              </a:ext>
            </a:extLst>
          </p:cNvPr>
          <p:cNvSpPr txBox="1"/>
          <p:nvPr/>
        </p:nvSpPr>
        <p:spPr>
          <a:xfrm>
            <a:off x="6552462" y="758327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422830F-5188-4024-B800-220ABFCB7FE2}"/>
              </a:ext>
            </a:extLst>
          </p:cNvPr>
          <p:cNvSpPr txBox="1"/>
          <p:nvPr/>
        </p:nvSpPr>
        <p:spPr>
          <a:xfrm>
            <a:off x="10835062" y="774058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4E64861B-C040-435A-9158-F5C6BEC1524E}"/>
              </a:ext>
            </a:extLst>
          </p:cNvPr>
          <p:cNvSpPr txBox="1"/>
          <p:nvPr/>
        </p:nvSpPr>
        <p:spPr>
          <a:xfrm>
            <a:off x="12633781" y="652422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52D6201-1E7B-4269-A2EB-37329CDD29A1}"/>
              </a:ext>
            </a:extLst>
          </p:cNvPr>
          <p:cNvSpPr txBox="1"/>
          <p:nvPr/>
        </p:nvSpPr>
        <p:spPr>
          <a:xfrm>
            <a:off x="4779769" y="6406175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251668F-3C4E-4C11-B421-9F941F593F30}"/>
              </a:ext>
            </a:extLst>
          </p:cNvPr>
          <p:cNvSpPr txBox="1"/>
          <p:nvPr/>
        </p:nvSpPr>
        <p:spPr>
          <a:xfrm>
            <a:off x="4473700" y="206895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pic>
        <p:nvPicPr>
          <p:cNvPr id="55" name="Picture 15">
            <a:extLst>
              <a:ext uri="{FF2B5EF4-FFF2-40B4-BE49-F238E27FC236}">
                <a16:creationId xmlns="" xmlns:a16="http://schemas.microsoft.com/office/drawing/2014/main" id="{F9B63FA2-8E5C-44DD-9EE6-C5A1DA139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56" name="Picture 19">
            <a:extLst>
              <a:ext uri="{FF2B5EF4-FFF2-40B4-BE49-F238E27FC236}">
                <a16:creationId xmlns="" xmlns:a16="http://schemas.microsoft.com/office/drawing/2014/main" id="{C9F10B3B-E223-4385-8F87-4C5DBD1D2B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03556" y="398729"/>
            <a:ext cx="1696614" cy="18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8"/>
    </mc:Choice>
    <mc:Fallback xmlns="">
      <p:transition spd="slow" advTm="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459062" y="304800"/>
            <a:ext cx="11658600" cy="96774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9194926" y="4743765"/>
            <a:ext cx="2124309" cy="1092387"/>
          </a:xfrm>
          <a:prstGeom prst="rightArrow">
            <a:avLst/>
          </a:prstGeom>
          <a:solidFill>
            <a:srgbClr val="FB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7785734" y="2256173"/>
            <a:ext cx="88085" cy="40120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owchart: Connector 38"/>
          <p:cNvSpPr/>
          <p:nvPr/>
        </p:nvSpPr>
        <p:spPr>
          <a:xfrm>
            <a:off x="8970008" y="4986727"/>
            <a:ext cx="685257" cy="606465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684BC8C-46F2-4649-AFA0-E29E61A0F0C1}"/>
              </a:ext>
            </a:extLst>
          </p:cNvPr>
          <p:cNvSpPr txBox="1"/>
          <p:nvPr/>
        </p:nvSpPr>
        <p:spPr>
          <a:xfrm>
            <a:off x="13499139" y="4503601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C4F4040-7C20-45F7-8FB6-C1B73FD614B1}"/>
              </a:ext>
            </a:extLst>
          </p:cNvPr>
          <p:cNvSpPr txBox="1"/>
          <p:nvPr/>
        </p:nvSpPr>
        <p:spPr>
          <a:xfrm>
            <a:off x="8554896" y="830294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6001BB5-7597-4571-BA74-1700D807747B}"/>
              </a:ext>
            </a:extLst>
          </p:cNvPr>
          <p:cNvSpPr txBox="1"/>
          <p:nvPr/>
        </p:nvSpPr>
        <p:spPr>
          <a:xfrm>
            <a:off x="8385678" y="46434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35619BF-876F-43CE-88EC-3CBAA9ABCF1B}"/>
              </a:ext>
            </a:extLst>
          </p:cNvPr>
          <p:cNvSpPr txBox="1"/>
          <p:nvPr/>
        </p:nvSpPr>
        <p:spPr>
          <a:xfrm>
            <a:off x="12734472" y="236357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882A890-BD0D-452C-B596-0B93A7F1211B}"/>
              </a:ext>
            </a:extLst>
          </p:cNvPr>
          <p:cNvSpPr txBox="1"/>
          <p:nvPr/>
        </p:nvSpPr>
        <p:spPr>
          <a:xfrm>
            <a:off x="11185955" y="69497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DD5BCA4-5AC4-49E3-B589-EDCC9B19EF3D}"/>
              </a:ext>
            </a:extLst>
          </p:cNvPr>
          <p:cNvSpPr txBox="1"/>
          <p:nvPr/>
        </p:nvSpPr>
        <p:spPr>
          <a:xfrm>
            <a:off x="3721358" y="451723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9D18EFD4-0660-46C3-97AE-E4C660D47774}"/>
              </a:ext>
            </a:extLst>
          </p:cNvPr>
          <p:cNvSpPr txBox="1"/>
          <p:nvPr/>
        </p:nvSpPr>
        <p:spPr>
          <a:xfrm>
            <a:off x="6165903" y="83021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E425E8F2-9D4C-4B99-8539-2586E03D7AA7}"/>
              </a:ext>
            </a:extLst>
          </p:cNvPr>
          <p:cNvSpPr txBox="1"/>
          <p:nvPr/>
        </p:nvSpPr>
        <p:spPr>
          <a:xfrm>
            <a:off x="6552462" y="758327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422830F-5188-4024-B800-220ABFCB7FE2}"/>
              </a:ext>
            </a:extLst>
          </p:cNvPr>
          <p:cNvSpPr txBox="1"/>
          <p:nvPr/>
        </p:nvSpPr>
        <p:spPr>
          <a:xfrm>
            <a:off x="10835062" y="774058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4E64861B-C040-435A-9158-F5C6BEC1524E}"/>
              </a:ext>
            </a:extLst>
          </p:cNvPr>
          <p:cNvSpPr txBox="1"/>
          <p:nvPr/>
        </p:nvSpPr>
        <p:spPr>
          <a:xfrm>
            <a:off x="12633781" y="652422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52D6201-1E7B-4269-A2EB-37329CDD29A1}"/>
              </a:ext>
            </a:extLst>
          </p:cNvPr>
          <p:cNvSpPr txBox="1"/>
          <p:nvPr/>
        </p:nvSpPr>
        <p:spPr>
          <a:xfrm>
            <a:off x="4779769" y="6406175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251668F-3C4E-4C11-B421-9F941F593F30}"/>
              </a:ext>
            </a:extLst>
          </p:cNvPr>
          <p:cNvSpPr txBox="1"/>
          <p:nvPr/>
        </p:nvSpPr>
        <p:spPr>
          <a:xfrm>
            <a:off x="4473700" y="206895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940B35FC-21E7-48AE-9B73-6FBC202341F2}"/>
              </a:ext>
            </a:extLst>
          </p:cNvPr>
          <p:cNvGrpSpPr/>
          <p:nvPr/>
        </p:nvGrpSpPr>
        <p:grpSpPr>
          <a:xfrm>
            <a:off x="-679231" y="-321594"/>
            <a:ext cx="5057946" cy="3141546"/>
            <a:chOff x="-482374" y="-305070"/>
            <a:chExt cx="5057946" cy="3141546"/>
          </a:xfrm>
        </p:grpSpPr>
        <p:pic>
          <p:nvPicPr>
            <p:cNvPr id="24" name="Picture 14">
              <a:extLst>
                <a:ext uri="{FF2B5EF4-FFF2-40B4-BE49-F238E27FC236}">
                  <a16:creationId xmlns="" xmlns:a16="http://schemas.microsoft.com/office/drawing/2014/main" id="{49BB9543-E69F-4086-BD1B-04E746D8F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81000" y="-305070"/>
              <a:ext cx="3209753" cy="3141546"/>
            </a:xfrm>
            <a:prstGeom prst="rect">
              <a:avLst/>
            </a:prstGeom>
          </p:spPr>
        </p:pic>
        <p:sp>
          <p:nvSpPr>
            <p:cNvPr id="25" name="TextBox 23">
              <a:extLst>
                <a:ext uri="{FF2B5EF4-FFF2-40B4-BE49-F238E27FC236}">
                  <a16:creationId xmlns="" xmlns:a16="http://schemas.microsoft.com/office/drawing/2014/main" id="{E6221FE1-49AA-4160-AFA0-57EBB0637C8C}"/>
                </a:ext>
              </a:extLst>
            </p:cNvPr>
            <p:cNvSpPr txBox="1"/>
            <p:nvPr/>
          </p:nvSpPr>
          <p:spPr>
            <a:xfrm rot="21288608">
              <a:off x="-482374" y="1253075"/>
              <a:ext cx="5057946" cy="1357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2"/>
                </a:lnSpc>
              </a:pPr>
              <a:r>
                <a:rPr lang="en-US" sz="3200" dirty="0">
                  <a:solidFill>
                    <a:srgbClr val="276493"/>
                  </a:solidFill>
                  <a:latin typeface="Baloo" charset="0"/>
                  <a:cs typeface="Baloo" charset="0"/>
                </a:rPr>
                <a:t>HƯỚNG DẪN</a:t>
              </a:r>
            </a:p>
            <a:p>
              <a:pPr algn="ctr">
                <a:lnSpc>
                  <a:spcPts val="5542"/>
                </a:lnSpc>
              </a:pPr>
              <a:r>
                <a:rPr lang="en-US" sz="3200" dirty="0">
                  <a:solidFill>
                    <a:srgbClr val="276493"/>
                  </a:solidFill>
                  <a:latin typeface="Baloo" charset="0"/>
                  <a:cs typeface="Baloo" charset="0"/>
                </a:rPr>
                <a:t>XEM GIỜ ĐÚNG</a:t>
              </a:r>
            </a:p>
          </p:txBody>
        </p:sp>
      </p:grpSp>
      <p:pic>
        <p:nvPicPr>
          <p:cNvPr id="26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5AFB59CB-4B0E-4A63-8559-DBB082A68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87369CE-5A97-4A63-A71D-DE0CFA38C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596" y="152400"/>
            <a:ext cx="1358490" cy="1358490"/>
          </a:xfrm>
          <a:prstGeom prst="rect">
            <a:avLst/>
          </a:prstGeom>
        </p:spPr>
      </p:pic>
      <p:pic>
        <p:nvPicPr>
          <p:cNvPr id="28" name="Picture 15">
            <a:extLst>
              <a:ext uri="{FF2B5EF4-FFF2-40B4-BE49-F238E27FC236}">
                <a16:creationId xmlns="" xmlns:a16="http://schemas.microsoft.com/office/drawing/2014/main" id="{07B897AB-9910-4E3A-8893-500D04E3DF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29" name="Picture 19">
            <a:extLst>
              <a:ext uri="{FF2B5EF4-FFF2-40B4-BE49-F238E27FC236}">
                <a16:creationId xmlns="" xmlns:a16="http://schemas.microsoft.com/office/drawing/2014/main" id="{E6655EAD-3013-4632-A879-D1EB06DB3A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85472" y="8305695"/>
            <a:ext cx="1696614" cy="18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8"/>
    </mc:Choice>
    <mc:Fallback xmlns="">
      <p:transition spd="slow" advTm="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276846" y="1606661"/>
            <a:ext cx="14397790" cy="7280366"/>
            <a:chOff x="0" y="0"/>
            <a:chExt cx="19197054" cy="970715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197054" cy="87826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235464" y="7430840"/>
              <a:ext cx="2726125" cy="2276315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4497" y="170868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09967" y="6479267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13171" y="7268778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799852" y="3552298"/>
            <a:ext cx="13351778" cy="292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2"/>
              </a:lnSpc>
            </a:pPr>
            <a:r>
              <a:rPr lang="en-US" sz="9699" dirty="0">
                <a:solidFill>
                  <a:srgbClr val="276493"/>
                </a:solidFill>
                <a:latin typeface="Baloo" charset="0"/>
                <a:cs typeface="Baloo" charset="0"/>
              </a:rPr>
              <a:t>1 NGÀY CÓ 24 GIỜ -</a:t>
            </a:r>
          </a:p>
          <a:p>
            <a:pPr algn="ctr">
              <a:lnSpc>
                <a:spcPts val="11542"/>
              </a:lnSpc>
            </a:pPr>
            <a:r>
              <a:rPr lang="en-US" sz="9699" dirty="0">
                <a:solidFill>
                  <a:srgbClr val="276493"/>
                </a:solidFill>
                <a:latin typeface="Baloo"/>
              </a:rPr>
              <a:t>ĐỒNG HỒ QUAY 2 VÒNG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8953689" y="7346213"/>
            <a:ext cx="1130741" cy="1429057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="" xmlns:a16="http://schemas.microsoft.com/office/drawing/2014/main" id="{E1DCAFEC-200C-40D8-80C2-27E820897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9"/>
    </mc:Choice>
    <mc:Fallback xmlns="">
      <p:transition spd="slow" advTm="1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459062" y="190500"/>
            <a:ext cx="11780938" cy="9909738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flipH="1">
            <a:off x="9194925" y="1675164"/>
            <a:ext cx="213124" cy="370971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 rot="16200000">
            <a:off x="7428072" y="4739353"/>
            <a:ext cx="3746831" cy="869954"/>
            <a:chOff x="8542927" y="4503333"/>
            <a:chExt cx="3746831" cy="925251"/>
          </a:xfrm>
        </p:grpSpPr>
        <p:sp>
          <p:nvSpPr>
            <p:cNvPr id="43" name="Right Arrow 42"/>
            <p:cNvSpPr/>
            <p:nvPr/>
          </p:nvSpPr>
          <p:spPr>
            <a:xfrm>
              <a:off x="10165449" y="4503333"/>
              <a:ext cx="2124309" cy="925251"/>
            </a:xfrm>
            <a:prstGeom prst="rightArrow">
              <a:avLst/>
            </a:prstGeom>
            <a:solidFill>
              <a:srgbClr val="FB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542927" y="4618206"/>
              <a:ext cx="2017137" cy="4890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Flowchart: Connector 38"/>
          <p:cNvSpPr/>
          <p:nvPr/>
        </p:nvSpPr>
        <p:spPr>
          <a:xfrm>
            <a:off x="8915201" y="4847103"/>
            <a:ext cx="772572" cy="668992"/>
          </a:xfrm>
          <a:prstGeom prst="flowChartConnector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0F65480C-4FE2-4A2D-9CC1-76D3489024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F55954-E686-4CFC-A41B-6D95B8973598}"/>
              </a:ext>
            </a:extLst>
          </p:cNvPr>
          <p:cNvSpPr txBox="1"/>
          <p:nvPr/>
        </p:nvSpPr>
        <p:spPr>
          <a:xfrm>
            <a:off x="8497893" y="17046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69C3BFE-F5B5-46B8-B298-974E39D135D3}"/>
              </a:ext>
            </a:extLst>
          </p:cNvPr>
          <p:cNvSpPr txBox="1"/>
          <p:nvPr/>
        </p:nvSpPr>
        <p:spPr>
          <a:xfrm>
            <a:off x="8837756" y="829212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5677F11-7A7E-4ED8-B3C7-1E8570F6ADF2}"/>
              </a:ext>
            </a:extLst>
          </p:cNvPr>
          <p:cNvSpPr txBox="1"/>
          <p:nvPr/>
        </p:nvSpPr>
        <p:spPr>
          <a:xfrm>
            <a:off x="11055099" y="712033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6857724-D2B7-4A6D-AF2B-C5BD0DAC8D39}"/>
              </a:ext>
            </a:extLst>
          </p:cNvPr>
          <p:cNvSpPr txBox="1"/>
          <p:nvPr/>
        </p:nvSpPr>
        <p:spPr>
          <a:xfrm>
            <a:off x="6213453" y="73220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376424D9-1F25-4082-A9D5-506283E7B047}"/>
              </a:ext>
            </a:extLst>
          </p:cNvPr>
          <p:cNvSpPr txBox="1"/>
          <p:nvPr/>
        </p:nvSpPr>
        <p:spPr>
          <a:xfrm>
            <a:off x="11175265" y="765810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8433D03-EB84-4833-85E9-638257C02DC6}"/>
              </a:ext>
            </a:extLst>
          </p:cNvPr>
          <p:cNvSpPr txBox="1"/>
          <p:nvPr/>
        </p:nvSpPr>
        <p:spPr>
          <a:xfrm>
            <a:off x="12874381" y="6384557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CB2E2FA-0D08-4F6D-82DB-99F426B8C891}"/>
              </a:ext>
            </a:extLst>
          </p:cNvPr>
          <p:cNvSpPr txBox="1"/>
          <p:nvPr/>
        </p:nvSpPr>
        <p:spPr>
          <a:xfrm>
            <a:off x="3683620" y="4062273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32D5AD2-2D8F-400B-B933-0173647A0312}"/>
              </a:ext>
            </a:extLst>
          </p:cNvPr>
          <p:cNvSpPr txBox="1"/>
          <p:nvPr/>
        </p:nvSpPr>
        <p:spPr>
          <a:xfrm>
            <a:off x="13908156" y="4273193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662D899E-6C88-4938-9FF2-EC0E6FB7EECF}"/>
              </a:ext>
            </a:extLst>
          </p:cNvPr>
          <p:cNvSpPr txBox="1"/>
          <p:nvPr/>
        </p:nvSpPr>
        <p:spPr>
          <a:xfrm>
            <a:off x="12991126" y="230186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A7A7AE54-DDDC-4A28-9CC0-A63FACC233B7}"/>
              </a:ext>
            </a:extLst>
          </p:cNvPr>
          <p:cNvSpPr txBox="1"/>
          <p:nvPr/>
        </p:nvSpPr>
        <p:spPr>
          <a:xfrm>
            <a:off x="4596825" y="2024607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2560B764-9F39-4108-9D44-DFFA4E96942B}"/>
              </a:ext>
            </a:extLst>
          </p:cNvPr>
          <p:cNvSpPr txBox="1"/>
          <p:nvPr/>
        </p:nvSpPr>
        <p:spPr>
          <a:xfrm>
            <a:off x="4805876" y="6492912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24D11A47-F200-49DA-8105-AFCDA5B6A4F7}"/>
              </a:ext>
            </a:extLst>
          </p:cNvPr>
          <p:cNvSpPr txBox="1"/>
          <p:nvPr/>
        </p:nvSpPr>
        <p:spPr>
          <a:xfrm>
            <a:off x="6658079" y="798513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pic>
        <p:nvPicPr>
          <p:cNvPr id="54" name="Picture 15">
            <a:extLst>
              <a:ext uri="{FF2B5EF4-FFF2-40B4-BE49-F238E27FC236}">
                <a16:creationId xmlns="" xmlns:a16="http://schemas.microsoft.com/office/drawing/2014/main" id="{CCADD7C4-4EDB-4CDB-B608-5FADF764FA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55" name="Picture 19">
            <a:extLst>
              <a:ext uri="{FF2B5EF4-FFF2-40B4-BE49-F238E27FC236}">
                <a16:creationId xmlns="" xmlns:a16="http://schemas.microsoft.com/office/drawing/2014/main" id="{7419A00C-E10E-4DF3-BFEB-D269940682C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131252" y="452693"/>
            <a:ext cx="1696614" cy="1849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1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9"/>
    </mc:Choice>
    <mc:Fallback xmlns="">
      <p:transition spd="slow" advTm="2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1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00126" y="1538501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204393" y="4265331"/>
            <a:ext cx="12030240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8800" b="1" dirty="0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8578630" y="5996676"/>
            <a:ext cx="1130741" cy="1429057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="" xmlns:a16="http://schemas.microsoft.com/office/drawing/2014/main" id="{0E098853-6EC2-4069-B5F4-D54D7077E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9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4"/>
    </mc:Choice>
    <mc:Fallback xmlns="">
      <p:transition spd="slow" advTm="15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906556">
            <a:off x="15391495" y="252552"/>
            <a:ext cx="2265234" cy="246892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340777" y="9099389"/>
            <a:ext cx="2803439" cy="606864"/>
            <a:chOff x="0" y="0"/>
            <a:chExt cx="3737918" cy="80915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09" y="175159"/>
              <a:ext cx="33085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7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5" y="76092"/>
              <a:ext cx="298067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3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0231">
            <a:off x="574792" y="3225561"/>
            <a:ext cx="831833" cy="8318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2222491" y="1966432"/>
            <a:ext cx="1223634" cy="125092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185448">
            <a:off x="-864646" y="6079838"/>
            <a:ext cx="2793450" cy="279345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4427101" y="2705605"/>
            <a:ext cx="8910399" cy="4770957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4778638" y="2994346"/>
            <a:ext cx="8207324" cy="4181846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chemeClr val="tx1"/>
                </a:solidFill>
                <a:latin typeface="Akronism" pitchFamily="2" charset="0"/>
              </a:rPr>
              <a:t>09 : 00</a:t>
            </a:r>
          </a:p>
        </p:txBody>
      </p:sp>
      <p:sp>
        <p:nvSpPr>
          <p:cNvPr id="48" name="TextBox 21"/>
          <p:cNvSpPr txBox="1"/>
          <p:nvPr/>
        </p:nvSpPr>
        <p:spPr>
          <a:xfrm>
            <a:off x="2867180" y="794906"/>
            <a:ext cx="12030240" cy="111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7200" b="1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403273" y="5943600"/>
            <a:ext cx="2561534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9478623" y="5940137"/>
            <a:ext cx="2561534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="" xmlns:a16="http://schemas.microsoft.com/office/drawing/2014/main" id="{EBCCA38B-2FFC-4393-99E7-8D178388BA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083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5"/>
    </mc:Choice>
    <mc:Fallback xmlns="">
      <p:transition spd="slow" advTm="1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906556">
            <a:off x="15391495" y="252552"/>
            <a:ext cx="2265234" cy="246892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340777" y="9099389"/>
            <a:ext cx="2803439" cy="606864"/>
            <a:chOff x="0" y="0"/>
            <a:chExt cx="3737918" cy="80915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09" y="175159"/>
              <a:ext cx="33085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7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5" y="76092"/>
              <a:ext cx="298067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3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0231">
            <a:off x="112841" y="2439365"/>
            <a:ext cx="831833" cy="8318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523483" y="2229820"/>
            <a:ext cx="1223634" cy="125092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185448">
            <a:off x="-864646" y="6079838"/>
            <a:ext cx="2793450" cy="279345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4427101" y="2705605"/>
            <a:ext cx="8910399" cy="4770957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4778638" y="2994346"/>
            <a:ext cx="8207324" cy="4181846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00">
              <a:solidFill>
                <a:schemeClr val="tx1"/>
              </a:solidFill>
              <a:latin typeface="Akronism" pitchFamily="2" charset="0"/>
            </a:endParaRPr>
          </a:p>
        </p:txBody>
      </p:sp>
      <p:sp>
        <p:nvSpPr>
          <p:cNvPr id="48" name="TextBox 21"/>
          <p:cNvSpPr txBox="1"/>
          <p:nvPr/>
        </p:nvSpPr>
        <p:spPr>
          <a:xfrm>
            <a:off x="2867180" y="794906"/>
            <a:ext cx="12030240" cy="111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7200" b="1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69595" y="3983087"/>
            <a:ext cx="244810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>
                <a:solidFill>
                  <a:srgbClr val="FF0000"/>
                </a:solidFill>
                <a:latin typeface="Akronism" pitchFamily="2" charset="0"/>
              </a:rPr>
              <a:t>12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324450" y="3977273"/>
            <a:ext cx="297709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>
                <a:solidFill>
                  <a:srgbClr val="FF0000"/>
                </a:solidFill>
                <a:latin typeface="Akronism" pitchFamily="2" charset="0"/>
              </a:rPr>
              <a:t>00</a:t>
            </a:r>
            <a:endParaRPr lang="en-US" sz="11500">
              <a:solidFill>
                <a:srgbClr val="FF0000"/>
              </a:solidFill>
              <a:latin typeface="Akronism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546666" y="4220170"/>
            <a:ext cx="47481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>
                <a:latin typeface="Akronism" pitchFamily="2" charset="0"/>
              </a:rPr>
              <a:t>:</a:t>
            </a:r>
          </a:p>
          <a:p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="" xmlns:a16="http://schemas.microsoft.com/office/drawing/2014/main" id="{91EC5A95-EEE6-4EB3-B29D-604BDE8A04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9"/>
    </mc:Choice>
    <mc:Fallback xmlns="">
      <p:transition spd="slow" advTm="1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6237" y="-158392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59300" y="0"/>
            <a:ext cx="1267542" cy="12453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715174" y="2388503"/>
            <a:ext cx="4071481" cy="6412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910725" y="7813606"/>
            <a:ext cx="2148676" cy="23775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8545267"/>
            <a:ext cx="1363675" cy="1426066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59925" y="8104754"/>
            <a:ext cx="3869088" cy="12678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2265496" y="8526770"/>
            <a:ext cx="5057946" cy="73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800">
                <a:solidFill>
                  <a:srgbClr val="276493"/>
                </a:solidFill>
                <a:latin typeface="Baloo" charset="0"/>
                <a:cs typeface="Baloo" charset="0"/>
              </a:rPr>
              <a:t>10 GIỜ ĐÚNG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347779" y="3904975"/>
            <a:ext cx="7678127" cy="3897568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1585512" y="4095308"/>
            <a:ext cx="7202660" cy="3516902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schemeClr val="accent2"/>
                </a:solidFill>
                <a:latin typeface="Akronism" pitchFamily="2" charset="0"/>
              </a:rPr>
              <a:t>10 : 00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20844" y="3816870"/>
            <a:ext cx="7678127" cy="3897568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9981628" y="3971008"/>
            <a:ext cx="7202660" cy="3516902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srgbClr val="C00000"/>
                </a:solidFill>
                <a:latin typeface="Akronism" pitchFamily="2" charset="0"/>
              </a:rPr>
              <a:t>12 : 00</a:t>
            </a:r>
          </a:p>
        </p:txBody>
      </p:sp>
      <p:grpSp>
        <p:nvGrpSpPr>
          <p:cNvPr id="45" name="Group 11"/>
          <p:cNvGrpSpPr/>
          <p:nvPr/>
        </p:nvGrpSpPr>
        <p:grpSpPr>
          <a:xfrm>
            <a:off x="4566867" y="622680"/>
            <a:ext cx="9983121" cy="3058433"/>
            <a:chOff x="-935622" y="1184018"/>
            <a:chExt cx="14707574" cy="5037793"/>
          </a:xfrm>
        </p:grpSpPr>
        <p:pic>
          <p:nvPicPr>
            <p:cNvPr id="46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935622" y="1184018"/>
              <a:ext cx="14707574" cy="4172486"/>
            </a:xfrm>
            <a:prstGeom prst="rect">
              <a:avLst/>
            </a:prstGeom>
          </p:spPr>
        </p:pic>
        <p:pic>
          <p:nvPicPr>
            <p:cNvPr id="47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283390" y="4716034"/>
              <a:ext cx="1803327" cy="1505777"/>
            </a:xfrm>
            <a:prstGeom prst="rect">
              <a:avLst/>
            </a:prstGeom>
          </p:spPr>
        </p:pic>
      </p:grpSp>
      <p:sp>
        <p:nvSpPr>
          <p:cNvPr id="48" name="TextBox 21"/>
          <p:cNvSpPr txBox="1"/>
          <p:nvPr/>
        </p:nvSpPr>
        <p:spPr>
          <a:xfrm>
            <a:off x="4760939" y="596568"/>
            <a:ext cx="9412261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48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THỬ TÀI XEM GIỜ ĐÚNG </a:t>
            </a:r>
          </a:p>
          <a:p>
            <a:pPr algn="ctr">
              <a:lnSpc>
                <a:spcPts val="9299"/>
              </a:lnSpc>
            </a:pPr>
            <a:r>
              <a:rPr lang="en-US" sz="48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ĐỒNG HỒ ĐIỆN TỬ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1872513" y="8114231"/>
            <a:ext cx="3869088" cy="12678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23"/>
          <p:cNvSpPr txBox="1"/>
          <p:nvPr/>
        </p:nvSpPr>
        <p:spPr>
          <a:xfrm>
            <a:off x="11278084" y="8522542"/>
            <a:ext cx="5057946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800">
                <a:solidFill>
                  <a:srgbClr val="276493"/>
                </a:solidFill>
                <a:latin typeface="Baloo" charset="0"/>
                <a:cs typeface="Baloo" charset="0"/>
              </a:rPr>
              <a:t>12 GIỜ ĐÚNG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="" xmlns:a16="http://schemas.microsoft.com/office/drawing/2014/main" id="{BCAAA909-FF2D-455B-A23F-247C2B1C68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7"/>
    </mc:Choice>
    <mc:Fallback xmlns="">
      <p:transition spd="slow" advTm="25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  <p:bldP spid="29" grpId="0"/>
      <p:bldP spid="38" grpId="0" animBg="1"/>
      <p:bldP spid="39" grpId="0" animBg="1"/>
      <p:bldP spid="42" grpId="0" animBg="1"/>
      <p:bldP spid="43" grpId="0" animBg="1"/>
      <p:bldP spid="50" grpId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79488" y="1028700"/>
            <a:ext cx="8711982" cy="818926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768109" y="2084390"/>
            <a:ext cx="513109" cy="6494051"/>
            <a:chOff x="0" y="0"/>
            <a:chExt cx="684145" cy="86587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4145" cy="63687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1341115"/>
              <a:ext cx="684145" cy="63687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2670718"/>
              <a:ext cx="684145" cy="636877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011833"/>
              <a:ext cx="684145" cy="63687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5351140"/>
              <a:ext cx="684145" cy="636877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6680743"/>
              <a:ext cx="684145" cy="63687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8021858"/>
              <a:ext cx="684145" cy="636877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47447" y="839030"/>
            <a:ext cx="1267542" cy="124536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30859">
            <a:off x="4640384" y="8674943"/>
            <a:ext cx="2033947" cy="5288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118271" y="925716"/>
            <a:ext cx="3066494" cy="105410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621785" y="2281077"/>
            <a:ext cx="10319920" cy="605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0"/>
              </a:lnSpc>
            </a:pP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chạy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vòng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quanh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ngắn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chỉ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giờ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dài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chỉ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phút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 err="1">
                <a:solidFill>
                  <a:srgbClr val="276493"/>
                </a:solidFill>
                <a:latin typeface="Baloo"/>
              </a:rPr>
              <a:t>Đố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/>
              </a:rPr>
              <a:t>bé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/>
              </a:rPr>
              <a:t>là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/>
              </a:rPr>
              <a:t>gì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439400" y="1452769"/>
            <a:ext cx="7086600" cy="6599396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="" xmlns:a16="http://schemas.microsoft.com/office/drawing/2014/main" id="{B9CED76E-2154-474B-A5FD-FB3E86326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4"/>
    </mc:Choice>
    <mc:Fallback xmlns="">
      <p:transition spd="slow" advTm="1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6829" y="2131236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128880" y="4446306"/>
            <a:ext cx="12030240" cy="125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TRÒ CHƠI CỦNG CỐ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8578630" y="5996676"/>
            <a:ext cx="1130741" cy="1429057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="" xmlns:a16="http://schemas.microsoft.com/office/drawing/2014/main" id="{178A50CA-7A0E-40AB-870F-A3FC43E46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5"/>
    </mc:Choice>
    <mc:Fallback xmlns="">
      <p:transition spd="slow" advTm="1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11"/>
          <p:cNvGrpSpPr/>
          <p:nvPr/>
        </p:nvGrpSpPr>
        <p:grpSpPr>
          <a:xfrm>
            <a:off x="8190759" y="561100"/>
            <a:ext cx="9524115" cy="2320318"/>
            <a:chOff x="5277279" y="-479130"/>
            <a:chExt cx="12698820" cy="3093758"/>
          </a:xfrm>
        </p:grpSpPr>
        <p:pic>
          <p:nvPicPr>
            <p:cNvPr id="85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277279" y="-479130"/>
              <a:ext cx="12698820" cy="2506110"/>
            </a:xfrm>
            <a:prstGeom prst="rect">
              <a:avLst/>
            </a:prstGeom>
          </p:spPr>
        </p:pic>
        <p:pic>
          <p:nvPicPr>
            <p:cNvPr id="86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033919" y="1517549"/>
              <a:ext cx="1313867" cy="1097079"/>
            </a:xfrm>
            <a:prstGeom prst="rect">
              <a:avLst/>
            </a:prstGeom>
          </p:spPr>
        </p:pic>
      </p:grpSp>
      <p:sp>
        <p:nvSpPr>
          <p:cNvPr id="87" name="TextBox 21"/>
          <p:cNvSpPr txBox="1"/>
          <p:nvPr/>
        </p:nvSpPr>
        <p:spPr>
          <a:xfrm>
            <a:off x="8397333" y="885338"/>
            <a:ext cx="911096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HÃY NHÌN VÀO ĐỒNG HỒ VÀ CHO CÔ BIẾT ĐÂY LÀ MẤY GIỜ ĐÚNG?</a:t>
            </a:r>
          </a:p>
        </p:txBody>
      </p:sp>
      <p:sp>
        <p:nvSpPr>
          <p:cNvPr id="96" name="số 4"/>
          <p:cNvSpPr/>
          <p:nvPr/>
        </p:nvSpPr>
        <p:spPr>
          <a:xfrm>
            <a:off x="12508239" y="2959959"/>
            <a:ext cx="4560561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1. 10 GIỜ ĐÚNG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12508238" y="5002525"/>
            <a:ext cx="4560561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2. 6 GIỜ ĐÚNG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12508239" y="7113012"/>
            <a:ext cx="4560561" cy="1044049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3. 12 GIỜ ĐÚNG</a:t>
            </a: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38" y="7090004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549" y="4947770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061" y="2571676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967F35E-7130-4A04-9D3B-45429D6982DB}"/>
              </a:ext>
            </a:extLst>
          </p:cNvPr>
          <p:cNvGrpSpPr/>
          <p:nvPr/>
        </p:nvGrpSpPr>
        <p:grpSpPr>
          <a:xfrm>
            <a:off x="697190" y="1165848"/>
            <a:ext cx="7723807" cy="7673354"/>
            <a:chOff x="727321" y="1157014"/>
            <a:chExt cx="7723807" cy="7673354"/>
          </a:xfrm>
        </p:grpSpPr>
        <p:grpSp>
          <p:nvGrpSpPr>
            <p:cNvPr id="9" name="Group 8"/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47" name="Flowchart: Connector 46"/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lowchart: Connector 48"/>
                <p:cNvSpPr/>
                <p:nvPr/>
              </p:nvSpPr>
              <p:spPr>
                <a:xfrm>
                  <a:off x="990600" y="1104900"/>
                  <a:ext cx="7502546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Right Arrow 49"/>
              <p:cNvSpPr/>
              <p:nvPr/>
            </p:nvSpPr>
            <p:spPr>
              <a:xfrm rot="12700956">
                <a:off x="12222084" y="3990309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12569816" y="1424483"/>
                <a:ext cx="3815412" cy="3698804"/>
                <a:chOff x="7496742" y="492331"/>
                <a:chExt cx="5942577" cy="5285972"/>
              </a:xfrm>
            </p:grpSpPr>
            <p:pic>
              <p:nvPicPr>
                <p:cNvPr id="53" name="Picture 2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65" name="Picture 2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66" name="Rectangle 65"/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ight Arrow 66"/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Flowchart: Connector 68"/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031D42F2-8489-4EDA-A34A-EE24A66412CC}"/>
                </a:ext>
              </a:extLst>
            </p:cNvPr>
            <p:cNvSpPr txBox="1"/>
            <p:nvPr/>
          </p:nvSpPr>
          <p:spPr>
            <a:xfrm>
              <a:off x="4058826" y="1456632"/>
              <a:ext cx="10932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EC021AA5-BA43-4C55-918D-590905030234}"/>
                </a:ext>
              </a:extLst>
            </p:cNvPr>
            <p:cNvSpPr txBox="1"/>
            <p:nvPr/>
          </p:nvSpPr>
          <p:spPr>
            <a:xfrm>
              <a:off x="5644549" y="2064038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7F29BD84-D663-41BE-8BEE-73EC24076009}"/>
                </a:ext>
              </a:extLst>
            </p:cNvPr>
            <p:cNvSpPr txBox="1"/>
            <p:nvPr/>
          </p:nvSpPr>
          <p:spPr>
            <a:xfrm>
              <a:off x="1519853" y="3106023"/>
              <a:ext cx="10932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1C992E0-8A7C-43BE-B12E-84E31C258987}"/>
                </a:ext>
              </a:extLst>
            </p:cNvPr>
            <p:cNvSpPr txBox="1"/>
            <p:nvPr/>
          </p:nvSpPr>
          <p:spPr>
            <a:xfrm>
              <a:off x="2484812" y="1865755"/>
              <a:ext cx="10932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477A817D-1BA4-4BF0-925A-0461A8464FCB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155775BB-345E-48E2-985D-01286E6DC67F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7E89C835-0CFF-47B7-9FEA-CC046A7BDA8C}"/>
                </a:ext>
              </a:extLst>
            </p:cNvPr>
            <p:cNvSpPr txBox="1"/>
            <p:nvPr/>
          </p:nvSpPr>
          <p:spPr>
            <a:xfrm>
              <a:off x="2882133" y="7051267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41FC566C-C6AE-4AC0-9B1A-492B8807D531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A96EA650-62EA-4EDF-8022-B863A7D2CC3B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1CFC0039-2AA7-4D41-AA9D-398621330521}"/>
                </a:ext>
              </a:extLst>
            </p:cNvPr>
            <p:cNvSpPr txBox="1"/>
            <p:nvPr/>
          </p:nvSpPr>
          <p:spPr>
            <a:xfrm>
              <a:off x="1237310" y="4564459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007A3BC0-EE8F-4FBB-B881-AC6FD0BB1123}"/>
                </a:ext>
              </a:extLst>
            </p:cNvPr>
            <p:cNvSpPr txBox="1"/>
            <p:nvPr/>
          </p:nvSpPr>
          <p:spPr>
            <a:xfrm>
              <a:off x="7335239" y="4635668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957C947D-EE4D-4834-9717-1FEB75CEF876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74" name="Picture 19">
            <a:extLst>
              <a:ext uri="{FF2B5EF4-FFF2-40B4-BE49-F238E27FC236}">
                <a16:creationId xmlns="" xmlns:a16="http://schemas.microsoft.com/office/drawing/2014/main" id="{B0ECAB31-7EF0-49BF-9BB8-1EA91C93F998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5441" y="8455660"/>
            <a:ext cx="1554282" cy="1694041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804BDA2A-CB64-4FD5-8EEA-B25DD81EA598}"/>
              </a:ext>
            </a:extLst>
          </p:cNvPr>
          <p:cNvGrpSpPr/>
          <p:nvPr/>
        </p:nvGrpSpPr>
        <p:grpSpPr>
          <a:xfrm rot="18479862">
            <a:off x="15945098" y="8182107"/>
            <a:ext cx="2629293" cy="2574532"/>
            <a:chOff x="-206557" y="8147335"/>
            <a:chExt cx="2629293" cy="2574532"/>
          </a:xfrm>
        </p:grpSpPr>
        <p:pic>
          <p:nvPicPr>
            <p:cNvPr id="78" name="Picture 11">
              <a:extLst>
                <a:ext uri="{FF2B5EF4-FFF2-40B4-BE49-F238E27FC236}">
                  <a16:creationId xmlns="" xmlns:a16="http://schemas.microsoft.com/office/drawing/2014/main" id="{C47DEBEA-F934-4FB7-9A37-DAF09BA6E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9" name="Picture 11">
              <a:extLst>
                <a:ext uri="{FF2B5EF4-FFF2-40B4-BE49-F238E27FC236}">
                  <a16:creationId xmlns="" xmlns:a16="http://schemas.microsoft.com/office/drawing/2014/main" id="{FBE26FE2-5029-4F70-88B7-5FE4912B1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9CBC4CB6-A06A-4050-BD33-5E5C3EEAF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0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53"/>
    </mc:Choice>
    <mc:Fallback xmlns="">
      <p:transition spd="slow" advTm="35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 mod="1">
    <p:ext uri="{E180D4A7-C9FB-4DFB-919C-405C955672EB}">
      <p14:showEvtLst xmlns:p14="http://schemas.microsoft.com/office/powerpoint/2010/main">
        <p14:triggerEvt type="onClick" time="17790" objId="96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NHẠC TRẢ LỜI SA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39753" y="5587604"/>
            <a:ext cx="248540" cy="251842"/>
          </a:xfrm>
          <a:prstGeom prst="rect">
            <a:avLst/>
          </a:prstGeom>
        </p:spPr>
      </p:pic>
      <p:sp>
        <p:nvSpPr>
          <p:cNvPr id="96" name="số 4"/>
          <p:cNvSpPr/>
          <p:nvPr/>
        </p:nvSpPr>
        <p:spPr>
          <a:xfrm>
            <a:off x="2791061" y="8226512"/>
            <a:ext cx="1658645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8903025" y="8226512"/>
            <a:ext cx="1633963" cy="1044049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14669801" y="8374730"/>
            <a:ext cx="1619383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2340" y="8152639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52" y="8078293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4" y="7981450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288497" y="198721"/>
            <a:ext cx="9808504" cy="2500819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3070152" y="525800"/>
            <a:ext cx="1203024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>
                <a:solidFill>
                  <a:srgbClr val="276493"/>
                </a:solidFill>
                <a:latin typeface="Baloo"/>
              </a:rPr>
              <a:t>THEO CÁC CON </a:t>
            </a:r>
          </a:p>
          <a:p>
            <a:pPr algn="ctr"/>
            <a:r>
              <a:rPr lang="en-US" sz="5400">
                <a:solidFill>
                  <a:srgbClr val="276493"/>
                </a:solidFill>
                <a:latin typeface="Baloo"/>
              </a:rPr>
              <a:t>CÁCH XEM GIỜ ĐÚNG LÀ GÌ?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722732" y="2077782"/>
            <a:ext cx="1151959" cy="987788"/>
          </a:xfrm>
          <a:prstGeom prst="rect">
            <a:avLst/>
          </a:prstGeom>
        </p:spPr>
      </p:pic>
      <p:grpSp>
        <p:nvGrpSpPr>
          <p:cNvPr id="214" name="Group 213">
            <a:extLst>
              <a:ext uri="{FF2B5EF4-FFF2-40B4-BE49-F238E27FC236}">
                <a16:creationId xmlns="" xmlns:a16="http://schemas.microsoft.com/office/drawing/2014/main" id="{3A6EA992-9D8B-4BD8-AA93-E1C7039517AA}"/>
              </a:ext>
            </a:extLst>
          </p:cNvPr>
          <p:cNvGrpSpPr/>
          <p:nvPr/>
        </p:nvGrpSpPr>
        <p:grpSpPr>
          <a:xfrm>
            <a:off x="1207206" y="3613271"/>
            <a:ext cx="4826353" cy="4211257"/>
            <a:chOff x="727321" y="1157014"/>
            <a:chExt cx="7723807" cy="7673354"/>
          </a:xfrm>
        </p:grpSpPr>
        <p:grpSp>
          <p:nvGrpSpPr>
            <p:cNvPr id="215" name="Group 214">
              <a:extLst>
                <a:ext uri="{FF2B5EF4-FFF2-40B4-BE49-F238E27FC236}">
                  <a16:creationId xmlns="" xmlns:a16="http://schemas.microsoft.com/office/drawing/2014/main" id="{E8E83985-AB4D-4C28-A4C0-89022EC6A233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28" name="Group 227">
                <a:extLst>
                  <a:ext uri="{FF2B5EF4-FFF2-40B4-BE49-F238E27FC236}">
                    <a16:creationId xmlns="" xmlns:a16="http://schemas.microsoft.com/office/drawing/2014/main" id="{56BCC8E4-DE50-4471-A35E-CFAC17E4B39F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37" name="Flowchart: Connector 236">
                  <a:extLst>
                    <a:ext uri="{FF2B5EF4-FFF2-40B4-BE49-F238E27FC236}">
                      <a16:creationId xmlns="" xmlns:a16="http://schemas.microsoft.com/office/drawing/2014/main" id="{74119ACC-C181-463C-BA1B-DFD7C8537C15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Flowchart: Connector 237">
                  <a:extLst>
                    <a:ext uri="{FF2B5EF4-FFF2-40B4-BE49-F238E27FC236}">
                      <a16:creationId xmlns="" xmlns:a16="http://schemas.microsoft.com/office/drawing/2014/main" id="{023BB1A1-D187-46C8-B5B3-96485C288BD4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29" name="Right Arrow 49">
                <a:extLst>
                  <a:ext uri="{FF2B5EF4-FFF2-40B4-BE49-F238E27FC236}">
                    <a16:creationId xmlns="" xmlns:a16="http://schemas.microsoft.com/office/drawing/2014/main" id="{E029B865-023D-4F3A-9F08-BBD9F2A442C0}"/>
                  </a:ext>
                </a:extLst>
              </p:cNvPr>
              <p:cNvSpPr/>
              <p:nvPr/>
            </p:nvSpPr>
            <p:spPr>
              <a:xfrm rot="12700956">
                <a:off x="12222084" y="3990309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="" xmlns:a16="http://schemas.microsoft.com/office/drawing/2014/main" id="{E90FAA7C-387B-441E-9360-84AFA80D711C}"/>
                  </a:ext>
                </a:extLst>
              </p:cNvPr>
              <p:cNvGrpSpPr/>
              <p:nvPr/>
            </p:nvGrpSpPr>
            <p:grpSpPr>
              <a:xfrm>
                <a:off x="12569816" y="1424483"/>
                <a:ext cx="3815412" cy="3698804"/>
                <a:chOff x="7496742" y="492331"/>
                <a:chExt cx="5942577" cy="5285972"/>
              </a:xfrm>
            </p:grpSpPr>
            <p:pic>
              <p:nvPicPr>
                <p:cNvPr id="231" name="Picture 2">
                  <a:extLst>
                    <a:ext uri="{FF2B5EF4-FFF2-40B4-BE49-F238E27FC236}">
                      <a16:creationId xmlns="" xmlns:a16="http://schemas.microsoft.com/office/drawing/2014/main" id="{784BADDF-C5BF-44C6-9143-4ADB21DAB5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232" name="Picture 2">
                  <a:extLst>
                    <a:ext uri="{FF2B5EF4-FFF2-40B4-BE49-F238E27FC236}">
                      <a16:creationId xmlns="" xmlns:a16="http://schemas.microsoft.com/office/drawing/2014/main" id="{4CBE272D-5432-4898-8B5D-B71D889E2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233" name="Rectangle 232">
                  <a:extLst>
                    <a:ext uri="{FF2B5EF4-FFF2-40B4-BE49-F238E27FC236}">
                      <a16:creationId xmlns="" xmlns:a16="http://schemas.microsoft.com/office/drawing/2014/main" id="{9E074218-D70E-4528-AFCD-1800909E554F}"/>
                    </a:ext>
                  </a:extLst>
                </p:cNvPr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Right Arrow 66">
                  <a:extLst>
                    <a:ext uri="{FF2B5EF4-FFF2-40B4-BE49-F238E27FC236}">
                      <a16:creationId xmlns="" xmlns:a16="http://schemas.microsoft.com/office/drawing/2014/main" id="{9390D34C-97E7-4E03-B772-BDBAD992CCCE}"/>
                    </a:ext>
                  </a:extLst>
                </p:cNvPr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="" xmlns:a16="http://schemas.microsoft.com/office/drawing/2014/main" id="{833DD871-4AE8-4E6F-AC59-5B860E23083C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lowchart: Connector 235">
                  <a:extLst>
                    <a:ext uri="{FF2B5EF4-FFF2-40B4-BE49-F238E27FC236}">
                      <a16:creationId xmlns="" xmlns:a16="http://schemas.microsoft.com/office/drawing/2014/main" id="{98064CFC-9557-4E25-850D-74141CDC494A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16" name="TextBox 215">
              <a:extLst>
                <a:ext uri="{FF2B5EF4-FFF2-40B4-BE49-F238E27FC236}">
                  <a16:creationId xmlns="" xmlns:a16="http://schemas.microsoft.com/office/drawing/2014/main" id="{C9464260-8376-4EED-93DC-305FD78E52C3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="" xmlns:a16="http://schemas.microsoft.com/office/drawing/2014/main" id="{84BAD2BA-16D9-4F77-8346-8D01ADAB7FC0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="" xmlns:a16="http://schemas.microsoft.com/office/drawing/2014/main" id="{4977D8AA-B7B7-4873-9E74-6CC734CE6166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="" xmlns:a16="http://schemas.microsoft.com/office/drawing/2014/main" id="{3E9DB16C-5A1A-4AC5-92D5-A037E0FE804A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="" xmlns:a16="http://schemas.microsoft.com/office/drawing/2014/main" id="{4A1413D0-775F-41F0-9ECA-E00244874337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="" xmlns:a16="http://schemas.microsoft.com/office/drawing/2014/main" id="{A1AFF088-FF4A-4675-9FDE-D30C1F1B336F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="" xmlns:a16="http://schemas.microsoft.com/office/drawing/2014/main" id="{3727B966-3939-493D-905D-1B34E1713F3A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="" xmlns:a16="http://schemas.microsoft.com/office/drawing/2014/main" id="{7ABB7CBB-23F8-4FE6-AB17-8EDB15D69C74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="" xmlns:a16="http://schemas.microsoft.com/office/drawing/2014/main" id="{57DD703D-B053-4B71-BAFF-8BD3A685A6C1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="" xmlns:a16="http://schemas.microsoft.com/office/drawing/2014/main" id="{A7CEB2CE-9810-492B-A53E-53626BFE6E9D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="" xmlns:a16="http://schemas.microsoft.com/office/drawing/2014/main" id="{C992FC49-DB73-484F-9CB2-7EB2B6DF8682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="" xmlns:a16="http://schemas.microsoft.com/office/drawing/2014/main" id="{2F3EA5D9-2250-4EB4-B051-F77E05900EF0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="" xmlns:a16="http://schemas.microsoft.com/office/drawing/2014/main" id="{2FAD8BDA-1CA3-42E0-81AA-E2D0F1E3E775}"/>
              </a:ext>
            </a:extLst>
          </p:cNvPr>
          <p:cNvGrpSpPr/>
          <p:nvPr/>
        </p:nvGrpSpPr>
        <p:grpSpPr>
          <a:xfrm>
            <a:off x="7071419" y="3503508"/>
            <a:ext cx="4826353" cy="4211257"/>
            <a:chOff x="727321" y="1157014"/>
            <a:chExt cx="7723807" cy="7673354"/>
          </a:xfrm>
        </p:grpSpPr>
        <p:grpSp>
          <p:nvGrpSpPr>
            <p:cNvPr id="240" name="Group 239">
              <a:extLst>
                <a:ext uri="{FF2B5EF4-FFF2-40B4-BE49-F238E27FC236}">
                  <a16:creationId xmlns="" xmlns:a16="http://schemas.microsoft.com/office/drawing/2014/main" id="{EAE18E9F-8BB3-4A13-9D6A-98D1F2ED5146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="" xmlns:a16="http://schemas.microsoft.com/office/drawing/2014/main" id="{75E39CBF-8BA0-409A-9231-1D83A3FF5D61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62" name="Flowchart: Connector 261">
                  <a:extLst>
                    <a:ext uri="{FF2B5EF4-FFF2-40B4-BE49-F238E27FC236}">
                      <a16:creationId xmlns="" xmlns:a16="http://schemas.microsoft.com/office/drawing/2014/main" id="{62854975-8E94-4001-84A7-C8F1E2A50CAB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Flowchart: Connector 262">
                  <a:extLst>
                    <a:ext uri="{FF2B5EF4-FFF2-40B4-BE49-F238E27FC236}">
                      <a16:creationId xmlns="" xmlns:a16="http://schemas.microsoft.com/office/drawing/2014/main" id="{4F765F2D-9281-4783-BDE0-D75EDD3130E2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FFBFC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54" name="Right Arrow 49">
                <a:extLst>
                  <a:ext uri="{FF2B5EF4-FFF2-40B4-BE49-F238E27FC236}">
                    <a16:creationId xmlns="" xmlns:a16="http://schemas.microsoft.com/office/drawing/2014/main" id="{C398848F-E98C-4B90-9C80-3D828FAE6401}"/>
                  </a:ext>
                </a:extLst>
              </p:cNvPr>
              <p:cNvSpPr/>
              <p:nvPr/>
            </p:nvSpPr>
            <p:spPr>
              <a:xfrm rot="10800000">
                <a:off x="12387964" y="4470759"/>
                <a:ext cx="1363906" cy="608742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5" name="Group 254">
                <a:extLst>
                  <a:ext uri="{FF2B5EF4-FFF2-40B4-BE49-F238E27FC236}">
                    <a16:creationId xmlns="" xmlns:a16="http://schemas.microsoft.com/office/drawing/2014/main" id="{82DF2045-9021-4453-8543-C06566A72238}"/>
                  </a:ext>
                </a:extLst>
              </p:cNvPr>
              <p:cNvGrpSpPr/>
              <p:nvPr/>
            </p:nvGrpSpPr>
            <p:grpSpPr>
              <a:xfrm>
                <a:off x="12569816" y="1424483"/>
                <a:ext cx="3815412" cy="5915459"/>
                <a:chOff x="7496742" y="492331"/>
                <a:chExt cx="5942577" cy="8453800"/>
              </a:xfrm>
            </p:grpSpPr>
            <p:pic>
              <p:nvPicPr>
                <p:cNvPr id="256" name="Picture 2">
                  <a:extLst>
                    <a:ext uri="{FF2B5EF4-FFF2-40B4-BE49-F238E27FC236}">
                      <a16:creationId xmlns="" xmlns:a16="http://schemas.microsoft.com/office/drawing/2014/main" id="{E4051CA8-1F6C-4B76-BC86-96B812FD3C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257" name="Picture 2">
                  <a:extLst>
                    <a:ext uri="{FF2B5EF4-FFF2-40B4-BE49-F238E27FC236}">
                      <a16:creationId xmlns="" xmlns:a16="http://schemas.microsoft.com/office/drawing/2014/main" id="{BEAFBBAA-9553-4F6E-AA9D-E81890B193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258" name="Rectangle 257">
                  <a:extLst>
                    <a:ext uri="{FF2B5EF4-FFF2-40B4-BE49-F238E27FC236}">
                      <a16:creationId xmlns="" xmlns:a16="http://schemas.microsoft.com/office/drawing/2014/main" id="{A9E70D34-DFBF-4EF0-839E-22C346BEA5A2}"/>
                    </a:ext>
                  </a:extLst>
                </p:cNvPr>
                <p:cNvSpPr/>
                <p:nvPr/>
              </p:nvSpPr>
              <p:spPr>
                <a:xfrm rot="10800000">
                  <a:off x="9066602" y="5511733"/>
                  <a:ext cx="194397" cy="343439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9" name="Right Arrow 66">
                  <a:extLst>
                    <a:ext uri="{FF2B5EF4-FFF2-40B4-BE49-F238E27FC236}">
                      <a16:creationId xmlns="" xmlns:a16="http://schemas.microsoft.com/office/drawing/2014/main" id="{AFED75EC-3267-4534-9C0A-523EEAC40E96}"/>
                    </a:ext>
                  </a:extLst>
                </p:cNvPr>
                <p:cNvSpPr/>
                <p:nvPr/>
              </p:nvSpPr>
              <p:spPr>
                <a:xfrm rot="5400000">
                  <a:off x="7675471" y="6697589"/>
                  <a:ext cx="3040491" cy="701439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="" xmlns:a16="http://schemas.microsoft.com/office/drawing/2014/main" id="{3C26E122-597F-4F4F-B5DC-549AA0DF0089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Flowchart: Connector 260">
                  <a:extLst>
                    <a:ext uri="{FF2B5EF4-FFF2-40B4-BE49-F238E27FC236}">
                      <a16:creationId xmlns="" xmlns:a16="http://schemas.microsoft.com/office/drawing/2014/main" id="{7EED35B2-1585-4549-9570-AD35CB0E5ECE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41" name="TextBox 240">
              <a:extLst>
                <a:ext uri="{FF2B5EF4-FFF2-40B4-BE49-F238E27FC236}">
                  <a16:creationId xmlns="" xmlns:a16="http://schemas.microsoft.com/office/drawing/2014/main" id="{E3D235AE-5D28-4BBE-A006-65FEEE091912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="" xmlns:a16="http://schemas.microsoft.com/office/drawing/2014/main" id="{54377B71-A6F6-444B-992B-9C52F21A1B7D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3" name="TextBox 242">
              <a:extLst>
                <a:ext uri="{FF2B5EF4-FFF2-40B4-BE49-F238E27FC236}">
                  <a16:creationId xmlns="" xmlns:a16="http://schemas.microsoft.com/office/drawing/2014/main" id="{4C4F368E-3902-4233-92C1-9614AD68C971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4" name="TextBox 243">
              <a:extLst>
                <a:ext uri="{FF2B5EF4-FFF2-40B4-BE49-F238E27FC236}">
                  <a16:creationId xmlns="" xmlns:a16="http://schemas.microsoft.com/office/drawing/2014/main" id="{FE13DC2A-113B-45B6-89CB-6CC08D6CB575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5" name="TextBox 244">
              <a:extLst>
                <a:ext uri="{FF2B5EF4-FFF2-40B4-BE49-F238E27FC236}">
                  <a16:creationId xmlns="" xmlns:a16="http://schemas.microsoft.com/office/drawing/2014/main" id="{27D97BF4-9A9A-4952-877D-02FD50A97B75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="" xmlns:a16="http://schemas.microsoft.com/office/drawing/2014/main" id="{89FD8D7E-9014-4A76-B410-B5DF877B03F0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="" xmlns:a16="http://schemas.microsoft.com/office/drawing/2014/main" id="{34C65BCB-31EB-452D-B8F6-3DEB08272AE6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="" xmlns:a16="http://schemas.microsoft.com/office/drawing/2014/main" id="{7ED7E77B-D90F-4604-A0C0-925510C9FE85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="" xmlns:a16="http://schemas.microsoft.com/office/drawing/2014/main" id="{779C512F-FBF4-44A3-9104-470CEA125570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0" name="TextBox 249">
              <a:extLst>
                <a:ext uri="{FF2B5EF4-FFF2-40B4-BE49-F238E27FC236}">
                  <a16:creationId xmlns="" xmlns:a16="http://schemas.microsoft.com/office/drawing/2014/main" id="{849B0B80-1794-4F36-B778-6ABF6FAFB972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1" name="TextBox 250">
              <a:extLst>
                <a:ext uri="{FF2B5EF4-FFF2-40B4-BE49-F238E27FC236}">
                  <a16:creationId xmlns="" xmlns:a16="http://schemas.microsoft.com/office/drawing/2014/main" id="{9D75B012-0F8E-4232-9A0A-1E9D1D731C66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="" xmlns:a16="http://schemas.microsoft.com/office/drawing/2014/main" id="{AEF7EC82-985E-4107-A7EE-3EAD893D9878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="" xmlns:a16="http://schemas.microsoft.com/office/drawing/2014/main" id="{1C009C2A-30AF-47A1-9D36-8CB7792FD040}"/>
              </a:ext>
            </a:extLst>
          </p:cNvPr>
          <p:cNvGrpSpPr/>
          <p:nvPr/>
        </p:nvGrpSpPr>
        <p:grpSpPr>
          <a:xfrm>
            <a:off x="13066315" y="3647845"/>
            <a:ext cx="4826353" cy="4211257"/>
            <a:chOff x="727321" y="1157014"/>
            <a:chExt cx="7723807" cy="7673354"/>
          </a:xfrm>
        </p:grpSpPr>
        <p:grpSp>
          <p:nvGrpSpPr>
            <p:cNvPr id="265" name="Group 264">
              <a:extLst>
                <a:ext uri="{FF2B5EF4-FFF2-40B4-BE49-F238E27FC236}">
                  <a16:creationId xmlns="" xmlns:a16="http://schemas.microsoft.com/office/drawing/2014/main" id="{DA6D20EE-D149-4A47-B5D6-BB9DB08D0240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78" name="Group 277">
                <a:extLst>
                  <a:ext uri="{FF2B5EF4-FFF2-40B4-BE49-F238E27FC236}">
                    <a16:creationId xmlns="" xmlns:a16="http://schemas.microsoft.com/office/drawing/2014/main" id="{BC2057F4-75A2-46BC-BC58-E79C0F9EC586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87" name="Flowchart: Connector 286">
                  <a:extLst>
                    <a:ext uri="{FF2B5EF4-FFF2-40B4-BE49-F238E27FC236}">
                      <a16:creationId xmlns="" xmlns:a16="http://schemas.microsoft.com/office/drawing/2014/main" id="{E81DF650-F6F3-4255-83A6-905A8F9A7F6E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Flowchart: Connector 287">
                  <a:extLst>
                    <a:ext uri="{FF2B5EF4-FFF2-40B4-BE49-F238E27FC236}">
                      <a16:creationId xmlns="" xmlns:a16="http://schemas.microsoft.com/office/drawing/2014/main" id="{11864FA6-CCC6-410C-948A-774B97F34620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FF99FF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79" name="Right Arrow 49">
                <a:extLst>
                  <a:ext uri="{FF2B5EF4-FFF2-40B4-BE49-F238E27FC236}">
                    <a16:creationId xmlns="" xmlns:a16="http://schemas.microsoft.com/office/drawing/2014/main" id="{C617BB88-CEE4-4E5A-94B3-15BDCAF42F60}"/>
                  </a:ext>
                </a:extLst>
              </p:cNvPr>
              <p:cNvSpPr/>
              <p:nvPr/>
            </p:nvSpPr>
            <p:spPr>
              <a:xfrm rot="14345060">
                <a:off x="12498940" y="3918527"/>
                <a:ext cx="1552908" cy="534653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0" name="Group 279">
                <a:extLst>
                  <a:ext uri="{FF2B5EF4-FFF2-40B4-BE49-F238E27FC236}">
                    <a16:creationId xmlns="" xmlns:a16="http://schemas.microsoft.com/office/drawing/2014/main" id="{EEBE1F2C-F565-45C6-86A1-3240BABB5C00}"/>
                  </a:ext>
                </a:extLst>
              </p:cNvPr>
              <p:cNvGrpSpPr/>
              <p:nvPr/>
            </p:nvGrpSpPr>
            <p:grpSpPr>
              <a:xfrm>
                <a:off x="11627389" y="1424483"/>
                <a:ext cx="4757837" cy="3736724"/>
                <a:chOff x="6028896" y="492331"/>
                <a:chExt cx="7410423" cy="5340164"/>
              </a:xfrm>
            </p:grpSpPr>
            <p:pic>
              <p:nvPicPr>
                <p:cNvPr id="281" name="Picture 2">
                  <a:extLst>
                    <a:ext uri="{FF2B5EF4-FFF2-40B4-BE49-F238E27FC236}">
                      <a16:creationId xmlns="" xmlns:a16="http://schemas.microsoft.com/office/drawing/2014/main" id="{C2545210-1BFA-4655-BC49-4B8558E04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282" name="Picture 2">
                  <a:extLst>
                    <a:ext uri="{FF2B5EF4-FFF2-40B4-BE49-F238E27FC236}">
                      <a16:creationId xmlns="" xmlns:a16="http://schemas.microsoft.com/office/drawing/2014/main" id="{4EB32B10-7C77-4385-AE32-0F5674F43A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283" name="Rectangle 282">
                  <a:extLst>
                    <a:ext uri="{FF2B5EF4-FFF2-40B4-BE49-F238E27FC236}">
                      <a16:creationId xmlns="" xmlns:a16="http://schemas.microsoft.com/office/drawing/2014/main" id="{41132048-E4A4-4806-BBA9-5A29323893BF}"/>
                    </a:ext>
                  </a:extLst>
                </p:cNvPr>
                <p:cNvSpPr/>
                <p:nvPr/>
              </p:nvSpPr>
              <p:spPr>
                <a:xfrm rot="16200000">
                  <a:off x="7571078" y="3865818"/>
                  <a:ext cx="203087" cy="328745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4" name="Right Arrow 66">
                  <a:extLst>
                    <a:ext uri="{FF2B5EF4-FFF2-40B4-BE49-F238E27FC236}">
                      <a16:creationId xmlns="" xmlns:a16="http://schemas.microsoft.com/office/drawing/2014/main" id="{3B9FE313-A8A4-47EB-8DC4-0B63942B9B90}"/>
                    </a:ext>
                  </a:extLst>
                </p:cNvPr>
                <p:cNvSpPr/>
                <p:nvPr/>
              </p:nvSpPr>
              <p:spPr>
                <a:xfrm rot="10800000">
                  <a:off x="6536945" y="5099702"/>
                  <a:ext cx="2910399" cy="732793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="" xmlns:a16="http://schemas.microsoft.com/office/drawing/2014/main" id="{EEE48039-6CFB-4A10-955D-DA7EF90CEABD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Flowchart: Connector 285">
                  <a:extLst>
                    <a:ext uri="{FF2B5EF4-FFF2-40B4-BE49-F238E27FC236}">
                      <a16:creationId xmlns="" xmlns:a16="http://schemas.microsoft.com/office/drawing/2014/main" id="{7805E399-7AEA-440C-9BD1-8EDE33BF92C3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66" name="TextBox 265">
              <a:extLst>
                <a:ext uri="{FF2B5EF4-FFF2-40B4-BE49-F238E27FC236}">
                  <a16:creationId xmlns="" xmlns:a16="http://schemas.microsoft.com/office/drawing/2014/main" id="{4DCE34EA-C089-4526-88D3-B00E56D634A3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="" xmlns:a16="http://schemas.microsoft.com/office/drawing/2014/main" id="{9C6D9AC0-78D3-4E83-8AB3-3BB72B968644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8" name="TextBox 267">
              <a:extLst>
                <a:ext uri="{FF2B5EF4-FFF2-40B4-BE49-F238E27FC236}">
                  <a16:creationId xmlns="" xmlns:a16="http://schemas.microsoft.com/office/drawing/2014/main" id="{046FF516-E28F-4F61-9630-5ABA6295D7AE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9" name="TextBox 268">
              <a:extLst>
                <a:ext uri="{FF2B5EF4-FFF2-40B4-BE49-F238E27FC236}">
                  <a16:creationId xmlns="" xmlns:a16="http://schemas.microsoft.com/office/drawing/2014/main" id="{93078208-25D9-421F-90FA-3E9FFA164DED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="" xmlns:a16="http://schemas.microsoft.com/office/drawing/2014/main" id="{232FFC8A-2D02-4191-BBE7-8057EF28EE15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1" name="TextBox 270">
              <a:extLst>
                <a:ext uri="{FF2B5EF4-FFF2-40B4-BE49-F238E27FC236}">
                  <a16:creationId xmlns="" xmlns:a16="http://schemas.microsoft.com/office/drawing/2014/main" id="{66D9799D-D680-448F-A3B9-10AE0BBDF59E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2" name="TextBox 271">
              <a:extLst>
                <a:ext uri="{FF2B5EF4-FFF2-40B4-BE49-F238E27FC236}">
                  <a16:creationId xmlns="" xmlns:a16="http://schemas.microsoft.com/office/drawing/2014/main" id="{BB69C1E5-30BD-4E41-8FE7-EEFCF97B5189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3" name="TextBox 272">
              <a:extLst>
                <a:ext uri="{FF2B5EF4-FFF2-40B4-BE49-F238E27FC236}">
                  <a16:creationId xmlns="" xmlns:a16="http://schemas.microsoft.com/office/drawing/2014/main" id="{5A31F0C9-7981-42DB-8E80-E824B3D916D5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4" name="TextBox 273">
              <a:extLst>
                <a:ext uri="{FF2B5EF4-FFF2-40B4-BE49-F238E27FC236}">
                  <a16:creationId xmlns="" xmlns:a16="http://schemas.microsoft.com/office/drawing/2014/main" id="{963F1BFC-52E0-400C-9AB4-26814C2BB6D5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5" name="TextBox 274">
              <a:extLst>
                <a:ext uri="{FF2B5EF4-FFF2-40B4-BE49-F238E27FC236}">
                  <a16:creationId xmlns="" xmlns:a16="http://schemas.microsoft.com/office/drawing/2014/main" id="{694EEF0E-7166-403E-BB74-9A56F3611150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6" name="TextBox 275">
              <a:extLst>
                <a:ext uri="{FF2B5EF4-FFF2-40B4-BE49-F238E27FC236}">
                  <a16:creationId xmlns="" xmlns:a16="http://schemas.microsoft.com/office/drawing/2014/main" id="{84B50948-8845-43AF-BEE6-32C924DCF038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7" name="TextBox 276">
              <a:extLst>
                <a:ext uri="{FF2B5EF4-FFF2-40B4-BE49-F238E27FC236}">
                  <a16:creationId xmlns="" xmlns:a16="http://schemas.microsoft.com/office/drawing/2014/main" id="{13537786-0225-442F-AA08-EBC0DE03CECA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89" name="Picture 19">
            <a:extLst>
              <a:ext uri="{FF2B5EF4-FFF2-40B4-BE49-F238E27FC236}">
                <a16:creationId xmlns="" xmlns:a16="http://schemas.microsoft.com/office/drawing/2014/main" id="{8D8BF232-4438-497D-BBDB-F9950E1E9B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20260080">
            <a:off x="16178673" y="420066"/>
            <a:ext cx="1407717" cy="1534297"/>
          </a:xfrm>
          <a:prstGeom prst="rect">
            <a:avLst/>
          </a:prstGeom>
        </p:spPr>
      </p:pic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CDEB00AF-2615-44D9-9C98-DE5F5E81385B}"/>
              </a:ext>
            </a:extLst>
          </p:cNvPr>
          <p:cNvGrpSpPr/>
          <p:nvPr/>
        </p:nvGrpSpPr>
        <p:grpSpPr>
          <a:xfrm rot="18839916">
            <a:off x="16503823" y="8723105"/>
            <a:ext cx="1992245" cy="1729648"/>
            <a:chOff x="-206557" y="8147335"/>
            <a:chExt cx="2629293" cy="2574532"/>
          </a:xfrm>
        </p:grpSpPr>
        <p:pic>
          <p:nvPicPr>
            <p:cNvPr id="293" name="Picture 11">
              <a:extLst>
                <a:ext uri="{FF2B5EF4-FFF2-40B4-BE49-F238E27FC236}">
                  <a16:creationId xmlns="" xmlns:a16="http://schemas.microsoft.com/office/drawing/2014/main" id="{78F49B5A-B317-4724-974E-C2951D82A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294" name="Picture 11">
              <a:extLst>
                <a:ext uri="{FF2B5EF4-FFF2-40B4-BE49-F238E27FC236}">
                  <a16:creationId xmlns="" xmlns:a16="http://schemas.microsoft.com/office/drawing/2014/main" id="{3D7CB5B4-3872-49B9-990E-63495CE3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7A88D935-4C26-47AF-ACEF-5E977B7074B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35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69"/>
    </mc:Choice>
    <mc:Fallback xmlns="">
      <p:transition spd="slow" advTm="56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 mod="1">
    <p:ext uri="{E180D4A7-C9FB-4DFB-919C-405C955672EB}">
      <p14:showEvtLst xmlns:p14="http://schemas.microsoft.com/office/powerpoint/2010/main">
        <p14:triggerEvt type="onClick" time="32369" objId="9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NHẠC TRẢ LỜI SA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39753" y="5587604"/>
            <a:ext cx="248540" cy="251842"/>
          </a:xfrm>
          <a:prstGeom prst="rect">
            <a:avLst/>
          </a:prstGeom>
        </p:spPr>
      </p:pic>
      <p:sp>
        <p:nvSpPr>
          <p:cNvPr id="96" name="số 4"/>
          <p:cNvSpPr/>
          <p:nvPr/>
        </p:nvSpPr>
        <p:spPr>
          <a:xfrm>
            <a:off x="2670881" y="7296408"/>
            <a:ext cx="1658645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8618361" y="7182463"/>
            <a:ext cx="1633963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14395624" y="7182462"/>
            <a:ext cx="1619383" cy="1044049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767" y="7058489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88" y="7148190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92" y="7169224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727580" y="198721"/>
            <a:ext cx="11641873" cy="2500819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3890711" y="618133"/>
            <a:ext cx="1131460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 CÁC CON CÁCH XEM GIỜ ĐÚNG 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ĐỒNG HỒ ĐIỆN TỬ LÀ GÌ?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722732" y="2077782"/>
            <a:ext cx="1151959" cy="987788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886651" y="3660956"/>
            <a:ext cx="5308542" cy="2902605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1107296" y="3829310"/>
            <a:ext cx="4867252" cy="2517406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2"/>
                </a:solidFill>
                <a:latin typeface="Akronism" pitchFamily="2" charset="0"/>
              </a:rPr>
              <a:t>12 : 00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6781072" y="3660956"/>
            <a:ext cx="5308542" cy="2902605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/>
          <p:cNvSpPr/>
          <p:nvPr/>
        </p:nvSpPr>
        <p:spPr>
          <a:xfrm>
            <a:off x="12551045" y="3636710"/>
            <a:ext cx="5308542" cy="2902605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>
            <a:off x="7001717" y="3825846"/>
            <a:ext cx="4867252" cy="2517406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2"/>
                </a:solidFill>
                <a:latin typeface="Akronism" pitchFamily="2" charset="0"/>
              </a:rPr>
              <a:t>06 : 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2795287" y="3815455"/>
            <a:ext cx="4867252" cy="2517406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2"/>
                </a:solidFill>
                <a:latin typeface="Akronism" pitchFamily="2" charset="0"/>
              </a:rPr>
              <a:t>03 : 15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="" xmlns:a16="http://schemas.microsoft.com/office/drawing/2014/main" id="{BF910AAB-6D33-41B3-8E0D-FF0A113D891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20476216">
            <a:off x="15666343" y="398159"/>
            <a:ext cx="1806478" cy="19689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66A65D1-0230-4121-B36B-58403CCE0142}"/>
              </a:ext>
            </a:extLst>
          </p:cNvPr>
          <p:cNvGrpSpPr/>
          <p:nvPr/>
        </p:nvGrpSpPr>
        <p:grpSpPr>
          <a:xfrm>
            <a:off x="90289" y="8599884"/>
            <a:ext cx="1592723" cy="2445641"/>
            <a:chOff x="-178273" y="8330623"/>
            <a:chExt cx="1762688" cy="2905684"/>
          </a:xfrm>
        </p:grpSpPr>
        <p:pic>
          <p:nvPicPr>
            <p:cNvPr id="21" name="Picture 11">
              <a:extLst>
                <a:ext uri="{FF2B5EF4-FFF2-40B4-BE49-F238E27FC236}">
                  <a16:creationId xmlns="" xmlns:a16="http://schemas.microsoft.com/office/drawing/2014/main" id="{14CBE75E-4D27-4ABB-AD58-B2CA11923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8308" y="8790667"/>
              <a:ext cx="1592723" cy="2445640"/>
            </a:xfrm>
            <a:prstGeom prst="rect">
              <a:avLst/>
            </a:prstGeom>
          </p:spPr>
        </p:pic>
        <p:pic>
          <p:nvPicPr>
            <p:cNvPr id="23" name="Picture 11">
              <a:extLst>
                <a:ext uri="{FF2B5EF4-FFF2-40B4-BE49-F238E27FC236}">
                  <a16:creationId xmlns="" xmlns:a16="http://schemas.microsoft.com/office/drawing/2014/main" id="{D3350CF3-9444-4EA8-9E7D-989E51AEA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-178273" y="8330623"/>
              <a:ext cx="1592723" cy="2445640"/>
            </a:xfrm>
            <a:prstGeom prst="rect">
              <a:avLst/>
            </a:prstGeom>
          </p:spPr>
        </p:pic>
      </p:grpSp>
      <p:pic>
        <p:nvPicPr>
          <p:cNvPr id="25" name="Picture 11">
            <a:extLst>
              <a:ext uri="{FF2B5EF4-FFF2-40B4-BE49-F238E27FC236}">
                <a16:creationId xmlns="" xmlns:a16="http://schemas.microsoft.com/office/drawing/2014/main" id="{84EBB6FE-F169-401F-ADFB-465E19FB7D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699197" y="8224134"/>
            <a:ext cx="1592723" cy="24456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37E084A-FA4D-460D-9489-C57276731B5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8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7"/>
    </mc:Choice>
    <mc:Fallback xmlns="">
      <p:transition spd="slow" advTm="2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 mod="1">
    <p:ext uri="{E180D4A7-C9FB-4DFB-919C-405C955672EB}">
      <p14:showEvtLst xmlns:p14="http://schemas.microsoft.com/office/powerpoint/2010/main">
        <p14:triggerEvt type="onClick" time="19349" objId="96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ố 4"/>
          <p:cNvSpPr/>
          <p:nvPr/>
        </p:nvSpPr>
        <p:spPr>
          <a:xfrm>
            <a:off x="9690068" y="3745380"/>
            <a:ext cx="1658645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9714750" y="6961947"/>
            <a:ext cx="1633963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225" y="6751851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248" y="3590278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81637" y="190500"/>
            <a:ext cx="9808504" cy="1887282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4604442" y="525800"/>
            <a:ext cx="933432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HÃY TÌM CHIẾC ĐỒNG HỒ ĐIỆN TỬ CÓ GIỜ ĐÚNG GIỐNG VỚI ĐỒNG HỒ SỐ?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676392" y="1646145"/>
            <a:ext cx="1006749" cy="863273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12075759" y="2857807"/>
            <a:ext cx="4488905" cy="2422204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12300911" y="3090181"/>
            <a:ext cx="4038600" cy="1948282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accent2"/>
                </a:solidFill>
                <a:latin typeface="Akronism" pitchFamily="2" charset="0"/>
              </a:rPr>
              <a:t>09 : 00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2172720" y="6357970"/>
            <a:ext cx="4488905" cy="2422204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ounded Rectangle 87"/>
          <p:cNvSpPr/>
          <p:nvPr/>
        </p:nvSpPr>
        <p:spPr>
          <a:xfrm>
            <a:off x="12397872" y="6627598"/>
            <a:ext cx="4038600" cy="1948282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accent2"/>
                </a:solidFill>
                <a:latin typeface="Akronism" pitchFamily="2" charset="0"/>
              </a:rPr>
              <a:t>06 : 30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3D409E1D-A93D-43E9-88CD-D5495CE4295A}"/>
              </a:ext>
            </a:extLst>
          </p:cNvPr>
          <p:cNvGrpSpPr/>
          <p:nvPr/>
        </p:nvGrpSpPr>
        <p:grpSpPr>
          <a:xfrm>
            <a:off x="1223120" y="2431091"/>
            <a:ext cx="5776554" cy="5411446"/>
            <a:chOff x="727321" y="1157014"/>
            <a:chExt cx="7723807" cy="7673354"/>
          </a:xfrm>
        </p:grpSpPr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A43EBC34-7A40-4BB0-817A-1455631DFAD3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="" xmlns:a16="http://schemas.microsoft.com/office/drawing/2014/main" id="{420BE999-D917-4E33-A8FA-6F01D4369E58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65" name="Flowchart: Connector 64">
                  <a:extLst>
                    <a:ext uri="{FF2B5EF4-FFF2-40B4-BE49-F238E27FC236}">
                      <a16:creationId xmlns="" xmlns:a16="http://schemas.microsoft.com/office/drawing/2014/main" id="{E7F4A5B3-546F-4262-B45B-37931B2AF934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Flowchart: Connector 65">
                  <a:extLst>
                    <a:ext uri="{FF2B5EF4-FFF2-40B4-BE49-F238E27FC236}">
                      <a16:creationId xmlns="" xmlns:a16="http://schemas.microsoft.com/office/drawing/2014/main" id="{564E7D81-FC23-47E2-96AD-C3BF37EAF201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7" name="Right Arrow 49">
                <a:extLst>
                  <a:ext uri="{FF2B5EF4-FFF2-40B4-BE49-F238E27FC236}">
                    <a16:creationId xmlns="" xmlns:a16="http://schemas.microsoft.com/office/drawing/2014/main" id="{583DA4CE-8F25-4762-A723-F8972AD65E3D}"/>
                  </a:ext>
                </a:extLst>
              </p:cNvPr>
              <p:cNvSpPr/>
              <p:nvPr/>
            </p:nvSpPr>
            <p:spPr>
              <a:xfrm rot="10800000">
                <a:off x="12315553" y="4480242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="" xmlns:a16="http://schemas.microsoft.com/office/drawing/2014/main" id="{03741DDC-C06B-4713-984D-5B97C7CE20B7}"/>
                  </a:ext>
                </a:extLst>
              </p:cNvPr>
              <p:cNvGrpSpPr/>
              <p:nvPr/>
            </p:nvGrpSpPr>
            <p:grpSpPr>
              <a:xfrm>
                <a:off x="12569816" y="1424483"/>
                <a:ext cx="3815412" cy="3698804"/>
                <a:chOff x="7496742" y="492331"/>
                <a:chExt cx="5942577" cy="5285972"/>
              </a:xfrm>
            </p:grpSpPr>
            <p:pic>
              <p:nvPicPr>
                <p:cNvPr id="59" name="Picture 2">
                  <a:extLst>
                    <a:ext uri="{FF2B5EF4-FFF2-40B4-BE49-F238E27FC236}">
                      <a16:creationId xmlns="" xmlns:a16="http://schemas.microsoft.com/office/drawing/2014/main" id="{9D2DB495-3E55-469D-9DBE-B9CEDEB010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60" name="Picture 2">
                  <a:extLst>
                    <a:ext uri="{FF2B5EF4-FFF2-40B4-BE49-F238E27FC236}">
                      <a16:creationId xmlns="" xmlns:a16="http://schemas.microsoft.com/office/drawing/2014/main" id="{D696C3F5-B405-428A-BD58-1880413425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61" name="Rectangle 60">
                  <a:extLst>
                    <a:ext uri="{FF2B5EF4-FFF2-40B4-BE49-F238E27FC236}">
                      <a16:creationId xmlns="" xmlns:a16="http://schemas.microsoft.com/office/drawing/2014/main" id="{F9352673-3824-44E8-8F01-E272B0835C7D}"/>
                    </a:ext>
                  </a:extLst>
                </p:cNvPr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6">
                  <a:extLst>
                    <a:ext uri="{FF2B5EF4-FFF2-40B4-BE49-F238E27FC236}">
                      <a16:creationId xmlns="" xmlns:a16="http://schemas.microsoft.com/office/drawing/2014/main" id="{6F27464B-4F43-470B-9D44-7610CB9843FE}"/>
                    </a:ext>
                  </a:extLst>
                </p:cNvPr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9359E05B-E0F8-48C8-9DA4-DCACB3C20D34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Flowchart: Connector 63">
                  <a:extLst>
                    <a:ext uri="{FF2B5EF4-FFF2-40B4-BE49-F238E27FC236}">
                      <a16:creationId xmlns="" xmlns:a16="http://schemas.microsoft.com/office/drawing/2014/main" id="{BE0258BC-3F3F-4088-9F68-82997B723F68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5CC30EB2-D518-4119-A6CF-8558F8E5415F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60A3A8CB-22E5-490E-83AA-F31F20DF3AB5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887B3243-E044-4A43-993E-3885649E762C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66B29F3C-9A27-4645-A063-47C0E4C38661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25721581-414D-4F2C-9CF4-EED305D4AD1C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817BB8D0-D195-4917-9055-583A5B094357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3604DAA-B1A4-43EA-ABC8-B2A98BCB9C59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7AB256B1-C2A3-412B-A7F7-8E5C7CF27EB0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78D12637-4627-4A95-92EA-500E703723B0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43DCFDBF-A377-4969-B935-1068A454BC2F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63D94958-17D7-4696-8E2F-AD6C39679667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1522F602-E1B6-4814-9F1F-B292F55DA809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67" name="Picture 19">
            <a:extLst>
              <a:ext uri="{FF2B5EF4-FFF2-40B4-BE49-F238E27FC236}">
                <a16:creationId xmlns="" xmlns:a16="http://schemas.microsoft.com/office/drawing/2014/main" id="{D8A65CF0-66DB-4D9F-8DC0-6924BAABAD9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20280283">
            <a:off x="16436472" y="358650"/>
            <a:ext cx="1531523" cy="16692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DB26450-6121-437A-AB3C-A52D4199A90D}"/>
              </a:ext>
            </a:extLst>
          </p:cNvPr>
          <p:cNvGrpSpPr/>
          <p:nvPr/>
        </p:nvGrpSpPr>
        <p:grpSpPr>
          <a:xfrm>
            <a:off x="-206557" y="8147335"/>
            <a:ext cx="2629293" cy="2574532"/>
            <a:chOff x="-206557" y="8147335"/>
            <a:chExt cx="2629293" cy="2574532"/>
          </a:xfrm>
        </p:grpSpPr>
        <p:pic>
          <p:nvPicPr>
            <p:cNvPr id="70" name="Picture 11">
              <a:extLst>
                <a:ext uri="{FF2B5EF4-FFF2-40B4-BE49-F238E27FC236}">
                  <a16:creationId xmlns="" xmlns:a16="http://schemas.microsoft.com/office/drawing/2014/main" id="{379B5008-E3D1-4C46-8D93-A6EDE0FC2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1" name="Picture 11">
              <a:extLst>
                <a:ext uri="{FF2B5EF4-FFF2-40B4-BE49-F238E27FC236}">
                  <a16:creationId xmlns="" xmlns:a16="http://schemas.microsoft.com/office/drawing/2014/main" id="{8EF0DAC0-C62B-43A8-B83E-D1FFB099D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74BEB2D5-0076-4B6F-92B2-4702B7CB0004}"/>
              </a:ext>
            </a:extLst>
          </p:cNvPr>
          <p:cNvGrpSpPr/>
          <p:nvPr/>
        </p:nvGrpSpPr>
        <p:grpSpPr>
          <a:xfrm>
            <a:off x="16647158" y="8690083"/>
            <a:ext cx="1449487" cy="1617927"/>
            <a:chOff x="-206557" y="8147335"/>
            <a:chExt cx="2629293" cy="2574532"/>
          </a:xfrm>
        </p:grpSpPr>
        <p:pic>
          <p:nvPicPr>
            <p:cNvPr id="73" name="Picture 11">
              <a:extLst>
                <a:ext uri="{FF2B5EF4-FFF2-40B4-BE49-F238E27FC236}">
                  <a16:creationId xmlns="" xmlns:a16="http://schemas.microsoft.com/office/drawing/2014/main" id="{17050BA7-78EF-42DA-8C44-4A1BEFC63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4" name="Picture 11">
              <a:extLst>
                <a:ext uri="{FF2B5EF4-FFF2-40B4-BE49-F238E27FC236}">
                  <a16:creationId xmlns="" xmlns:a16="http://schemas.microsoft.com/office/drawing/2014/main" id="{82B06D9F-641C-4A25-91C3-148C79D0F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7D4E1C7C-53A6-4788-BD02-7A40AA50D9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78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3"/>
    </mc:Choice>
    <mc:Fallback xmlns="">
      <p:transition spd="slow" advTm="2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</p:bldLst>
  </p:timing>
  <p:extLst mod="1">
    <p:ext uri="{E180D4A7-C9FB-4DFB-919C-405C955672EB}">
      <p14:showEvtLst xmlns:p14="http://schemas.microsoft.com/office/powerpoint/2010/main">
        <p14:triggerEvt type="onClick" time="18802" objId="96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30914" y="5234335"/>
            <a:ext cx="3164240" cy="42832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0276">
            <a:off x="15591376" y="1082873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67058">
            <a:off x="4049850" y="-1298271"/>
            <a:ext cx="10188301" cy="1176138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899334">
            <a:off x="1240884" y="1678032"/>
            <a:ext cx="2730396" cy="20000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906419">
            <a:off x="2084938" y="6980324"/>
            <a:ext cx="1796889" cy="184060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219237" y="3528740"/>
            <a:ext cx="11111678" cy="341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XIN CHÀO VÀ HẸN GẶP LẠI CÁC CON Ở NHỮNG GIỜ HỌC TIẾP THEO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12404" y="931245"/>
            <a:ext cx="1718510" cy="18716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523051">
            <a:off x="8578630" y="543910"/>
            <a:ext cx="1130741" cy="1429057"/>
          </a:xfrm>
          <a:prstGeom prst="rect">
            <a:avLst/>
          </a:prstGeom>
        </p:spPr>
      </p:pic>
      <p:pic>
        <p:nvPicPr>
          <p:cNvPr id="20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682750" y="8082103"/>
            <a:ext cx="1588230" cy="1882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4497" y="1674449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128880" y="4446306"/>
            <a:ext cx="12030240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9299">
                <a:solidFill>
                  <a:srgbClr val="276493"/>
                </a:solidFill>
                <a:latin typeface="Baloo"/>
              </a:rPr>
              <a:t>ĐỒNG HỒ ĐỂ LÀM GÌ?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8578630" y="5996676"/>
            <a:ext cx="1130741" cy="1429057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="" xmlns:a16="http://schemas.microsoft.com/office/drawing/2014/main" id="{B8573207-C244-4488-9925-33149CC00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2"/>
    </mc:Choice>
    <mc:Fallback xmlns="">
      <p:transition spd="slow" advTm="9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6237" y="-158392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59300" y="0"/>
            <a:ext cx="1267542" cy="12453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40873" y="7136068"/>
            <a:ext cx="2547127" cy="2818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8545267"/>
            <a:ext cx="1363675" cy="1426066"/>
          </a:xfrm>
          <a:prstGeom prst="rect">
            <a:avLst/>
          </a:prstGeom>
        </p:spPr>
      </p:pic>
      <p:pic>
        <p:nvPicPr>
          <p:cNvPr id="1028" name="Picture 4" descr="C:\Users\Administrator\Downloads\lam-sao-de-co-giac-ngu-ngon-trong-ngay-tet-ban-ro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087">
            <a:off x="9840505" y="5179117"/>
            <a:ext cx="5715000" cy="381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ownloads\mamn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920">
            <a:off x="2763981" y="5135317"/>
            <a:ext cx="5029200" cy="37283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ownloads\tranh-ve-truong-mam-non-cua-be-3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8200">
            <a:off x="1315855" y="939153"/>
            <a:ext cx="4768583" cy="35755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ownloads\1552980660_cover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12023"/>
          <a:stretch/>
        </p:blipFill>
        <p:spPr bwMode="auto">
          <a:xfrm>
            <a:off x="6498730" y="617484"/>
            <a:ext cx="5185957" cy="358804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ownloads\images (3)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186">
            <a:off x="12419078" y="1083970"/>
            <a:ext cx="4800600" cy="37422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 rot="20943297">
            <a:off x="2684960" y="4156540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3"/>
          <p:cNvSpPr txBox="1"/>
          <p:nvPr/>
        </p:nvSpPr>
        <p:spPr>
          <a:xfrm rot="20942841">
            <a:off x="1650318" y="4187273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HỌC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78337" y="3866947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 rot="1264745">
            <a:off x="12698622" y="4384235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 rot="21369897">
            <a:off x="4057956" y="8642778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 rot="660897">
            <a:off x="10677392" y="8779173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23"/>
          <p:cNvSpPr txBox="1"/>
          <p:nvPr/>
        </p:nvSpPr>
        <p:spPr>
          <a:xfrm>
            <a:off x="6438943" y="3965128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LÀM</a:t>
            </a:r>
          </a:p>
        </p:txBody>
      </p:sp>
      <p:sp>
        <p:nvSpPr>
          <p:cNvPr id="35" name="TextBox 23"/>
          <p:cNvSpPr txBox="1"/>
          <p:nvPr/>
        </p:nvSpPr>
        <p:spPr>
          <a:xfrm rot="1293871">
            <a:off x="11466470" y="4365983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ĂN</a:t>
            </a:r>
          </a:p>
        </p:txBody>
      </p:sp>
      <p:sp>
        <p:nvSpPr>
          <p:cNvPr id="36" name="TextBox 23"/>
          <p:cNvSpPr txBox="1"/>
          <p:nvPr/>
        </p:nvSpPr>
        <p:spPr>
          <a:xfrm rot="21368180">
            <a:off x="2998225" y="8714865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CHƠI</a:t>
            </a:r>
          </a:p>
        </p:txBody>
      </p:sp>
      <p:sp>
        <p:nvSpPr>
          <p:cNvPr id="37" name="TextBox 23"/>
          <p:cNvSpPr txBox="1"/>
          <p:nvPr/>
        </p:nvSpPr>
        <p:spPr>
          <a:xfrm rot="709400">
            <a:off x="9617660" y="8901472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NGỦ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="" xmlns:a16="http://schemas.microsoft.com/office/drawing/2014/main" id="{F244268C-AAD8-4C3A-A7F4-6D469A7443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3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1"/>
    </mc:Choice>
    <mc:Fallback xmlns="">
      <p:transition spd="slow" advTm="26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4381942" y="1028700"/>
            <a:ext cx="9524115" cy="4815950"/>
            <a:chOff x="0" y="0"/>
            <a:chExt cx="12698820" cy="642126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698820" cy="580971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447746" y="4915489"/>
              <a:ext cx="1803327" cy="1505778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6791" y="1468193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335267"/>
            <a:ext cx="1489798" cy="13868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603612"/>
            <a:ext cx="750119" cy="6423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46862" y="7228059"/>
            <a:ext cx="2496292" cy="272075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128880" y="2131307"/>
            <a:ext cx="12030240" cy="215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0"/>
              </a:lnSpc>
            </a:pPr>
            <a:r>
              <a:rPr lang="en-US" sz="8300">
                <a:solidFill>
                  <a:srgbClr val="276493"/>
                </a:solidFill>
                <a:latin typeface="Baloo"/>
              </a:rPr>
              <a:t>BÉ NHÌN THẤY</a:t>
            </a:r>
          </a:p>
          <a:p>
            <a:pPr algn="ctr">
              <a:lnSpc>
                <a:spcPts val="8300"/>
              </a:lnSpc>
            </a:pPr>
            <a:r>
              <a:rPr lang="en-US" sz="8300">
                <a:solidFill>
                  <a:srgbClr val="276493"/>
                </a:solidFill>
                <a:latin typeface="Baloo"/>
              </a:rPr>
              <a:t>ĐỒNG HỒ Ở ĐÂU?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16244371" y="7403671"/>
            <a:ext cx="1874892" cy="23695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169963" y="4657491"/>
            <a:ext cx="4423959" cy="2984161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852969" y="6055443"/>
            <a:ext cx="5057946" cy="74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5542">
                <a:solidFill>
                  <a:srgbClr val="276493"/>
                </a:solidFill>
                <a:latin typeface="Baloo" charset="0"/>
                <a:cs typeface="Baloo" charset="0"/>
              </a:rPr>
              <a:t>TRÊN TƯỜNG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131274" y="4657491"/>
            <a:ext cx="4423959" cy="29841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340790" y="5968475"/>
            <a:ext cx="4004926" cy="82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</a:pPr>
            <a:r>
              <a:rPr lang="en-US" sz="6142">
                <a:solidFill>
                  <a:srgbClr val="276493"/>
                </a:solidFill>
                <a:latin typeface="Baloo" charset="0"/>
                <a:cs typeface="Baloo" charset="0"/>
              </a:rPr>
              <a:t>TRÊN BÀN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6593922" y="6917437"/>
            <a:ext cx="4423959" cy="2984161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910915" y="8245961"/>
            <a:ext cx="4004926" cy="82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</a:pPr>
            <a:r>
              <a:rPr lang="en-US" sz="6142">
                <a:solidFill>
                  <a:srgbClr val="276493"/>
                </a:solidFill>
                <a:latin typeface="Baloo" charset="0"/>
                <a:cs typeface="Baloo" charset="0"/>
              </a:rPr>
              <a:t>TRÊN TAY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="" xmlns:a16="http://schemas.microsoft.com/office/drawing/2014/main" id="{69B5152C-A657-49DA-AE24-5391F42205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5"/>
    </mc:Choice>
    <mc:Fallback xmlns="">
      <p:transition spd="slow" advTm="2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8232" y="0"/>
            <a:ext cx="1267542" cy="12453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0796" y="622680"/>
            <a:ext cx="3738696" cy="25219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95192" y="8531106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529852" y="95626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855057" y="3144600"/>
            <a:ext cx="3388034" cy="33880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 t="2439" b="2439"/>
          <a:stretch>
            <a:fillRect/>
          </a:stretch>
        </p:blipFill>
        <p:spPr>
          <a:xfrm>
            <a:off x="1855057" y="6919754"/>
            <a:ext cx="3388034" cy="32227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455838" y="559671"/>
            <a:ext cx="3738696" cy="2521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656423" y="6818787"/>
            <a:ext cx="3323671" cy="332367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663350" y="3081590"/>
            <a:ext cx="3323671" cy="33236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811285" y="559671"/>
            <a:ext cx="3738696" cy="252192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095199" y="3081591"/>
            <a:ext cx="3323671" cy="332367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3151197" y="6818787"/>
            <a:ext cx="3267673" cy="3267673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657197" y="1658850"/>
            <a:ext cx="3585893" cy="59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4399">
                <a:solidFill>
                  <a:srgbClr val="276493"/>
                </a:solidFill>
                <a:latin typeface="Baloo" charset="0"/>
                <a:cs typeface="Baloo" charset="0"/>
              </a:rPr>
              <a:t>TRÊN TƯỜNG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32239" y="1646785"/>
            <a:ext cx="3585893" cy="59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4399">
                <a:solidFill>
                  <a:srgbClr val="276493"/>
                </a:solidFill>
                <a:latin typeface="Baloo" charset="0"/>
                <a:cs typeface="Baloo" charset="0"/>
              </a:rPr>
              <a:t>TRÊN BÀN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964088" y="1658850"/>
            <a:ext cx="3585893" cy="59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4399">
                <a:solidFill>
                  <a:srgbClr val="276493"/>
                </a:solidFill>
                <a:latin typeface="Baloo" charset="0"/>
                <a:cs typeface="Baloo" charset="0"/>
              </a:rPr>
              <a:t>TRÊN TAY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="" xmlns:a16="http://schemas.microsoft.com/office/drawing/2014/main" id="{0D61B003-6F4D-48CA-AD04-1B78886D6D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217B72A-E713-441C-A5B0-FACE472A5B2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" y="94279"/>
            <a:ext cx="1358490" cy="1358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0"/>
    </mc:Choice>
    <mc:Fallback xmlns="">
      <p:transition spd="slow" advTm="29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00390" y="1709405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055488" y="3853815"/>
            <a:ext cx="12030240" cy="2802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7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SỰ ĐA DẠNG </a:t>
            </a:r>
          </a:p>
          <a:p>
            <a:pPr algn="ctr">
              <a:lnSpc>
                <a:spcPts val="11066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CỦA ĐỒNG HỒ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8656393" y="6614980"/>
            <a:ext cx="1130741" cy="1429057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="" xmlns:a16="http://schemas.microsoft.com/office/drawing/2014/main" id="{13CFE6BD-5A03-49D2-8736-E995EE8F9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9"/>
    </mc:Choice>
    <mc:Fallback xmlns="">
      <p:transition spd="slow" advTm="13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66800" y="190500"/>
            <a:ext cx="16306800" cy="9906000"/>
          </a:xfrm>
          <a:prstGeom prst="ellipse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8887691" y="5016211"/>
            <a:ext cx="2438400" cy="923059"/>
          </a:xfrm>
          <a:prstGeom prst="rightArrow">
            <a:avLst/>
          </a:prstGeom>
          <a:solidFill>
            <a:srgbClr val="FB113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6200000">
            <a:off x="7326457" y="3812597"/>
            <a:ext cx="3357995" cy="5334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lowchart: Connector 5"/>
          <p:cNvSpPr/>
          <p:nvPr/>
        </p:nvSpPr>
        <p:spPr>
          <a:xfrm>
            <a:off x="8690265" y="5126182"/>
            <a:ext cx="685800" cy="703118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C:\Users\Administrator\Downloads\72d36ec427007b1a4018441a5f51873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0CEBA"/>
              </a:clrFrom>
              <a:clrTo>
                <a:srgbClr val="E0CE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3" y="406182"/>
            <a:ext cx="1868487" cy="186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ownloads\219b02fb9a9413e4b3fea1f949b3214f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923672"/>
            <a:ext cx="1857250" cy="184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ownloads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180" y="407929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ownloads\ccf23c6cbf1bc456fabe031c6e973be5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EFEDF0"/>
              </a:clrFrom>
              <a:clrTo>
                <a:srgbClr val="EFED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r="3646" b="10514"/>
          <a:stretch/>
        </p:blipFill>
        <p:spPr bwMode="auto">
          <a:xfrm>
            <a:off x="13336923" y="1931262"/>
            <a:ext cx="2224795" cy="185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ownloads\469a03999bdabca303bb403cf9bbcf8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"/>
          <a:stretch/>
        </p:blipFill>
        <p:spPr bwMode="auto">
          <a:xfrm>
            <a:off x="8169133" y="7898775"/>
            <a:ext cx="2210541" cy="211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6279cc4378d195d4f734291432b8443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4525" r="4146" b="5424"/>
          <a:stretch/>
        </p:blipFill>
        <p:spPr bwMode="auto">
          <a:xfrm>
            <a:off x="10833663" y="7146783"/>
            <a:ext cx="2287923" cy="225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Administrator\Downloads\đồng hồ thời trang (1)(1)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3" t="35456" r="6981" b="-8960"/>
          <a:stretch/>
        </p:blipFill>
        <p:spPr bwMode="auto">
          <a:xfrm>
            <a:off x="1295400" y="4285541"/>
            <a:ext cx="2370291" cy="204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Administrator\Downloads\ĐỒNG-HỒ-LED-ĐỂ-BÀN-HÌNH-CHỮ-NHẬT-BÁO-THỨC-ĐẸPb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18940" b="13795"/>
          <a:stretch/>
        </p:blipFill>
        <p:spPr bwMode="auto">
          <a:xfrm>
            <a:off x="5334000" y="1182122"/>
            <a:ext cx="2111375" cy="120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Administrator\Downloads\denled_dong-ho-treo-tuong-nghe-thuat-phu-dieu-t15101-2-e1625760215708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9" t="12154" r="9214" b="19749"/>
          <a:stretch/>
        </p:blipFill>
        <p:spPr bwMode="auto">
          <a:xfrm>
            <a:off x="2895600" y="2113190"/>
            <a:ext cx="2094363" cy="196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4207C7E-4AA4-4F33-868F-664CEFFBCF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923" y="6075220"/>
            <a:ext cx="2143125" cy="2143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03D3ECE-C968-463B-8429-28127E96F4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363" y="7127702"/>
            <a:ext cx="2590800" cy="259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86F1FFD-1EF9-4155-A2D5-58032DE2BC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04" y="6213705"/>
            <a:ext cx="2384539" cy="238453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28538904-366D-4692-AFC6-D0E66A60A5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="" xmlns:a16="http://schemas.microsoft.com/office/drawing/2014/main" id="{FA46165F-54CE-4464-A876-923CBA53B30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3"/>
    </mc:Choice>
    <mc:Fallback xmlns="">
      <p:transition spd="slow" advTm="77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88514" cy="10299700"/>
            <a:chOff x="0" y="0"/>
            <a:chExt cx="27451352" cy="13732933"/>
          </a:xfrm>
          <a:solidFill>
            <a:schemeClr val="accent5">
              <a:lumMod val="40000"/>
              <a:lumOff val="60000"/>
            </a:schemeClr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93352" y="6874933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26791" y="141387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055488" y="3853815"/>
            <a:ext cx="12030240" cy="2802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6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HƯỚNG DẪN XEM ĐỒNG HỒ ĐÚNG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-523051">
            <a:off x="8500866" y="6614980"/>
            <a:ext cx="1130741" cy="1429057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="" xmlns:a16="http://schemas.microsoft.com/office/drawing/2014/main" id="{A5FDFDA5-DB40-461B-8E8A-3F8E7F1A8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9"/>
    </mc:Choice>
    <mc:Fallback xmlns="">
      <p:transition spd="slow" advTm="10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9|6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2.8|1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3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6|9.6|1.6|3.4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6|5.4|4.1|3.5|9.4|4.9|1.2|5|3.4|4.4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2|0.8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7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431</Words>
  <Application>Microsoft Office PowerPoint</Application>
  <PresentationFormat>Custom</PresentationFormat>
  <Paragraphs>209</Paragraphs>
  <Slides>25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Estrangelo Edessa</vt:lpstr>
      <vt:lpstr>Baloo</vt:lpstr>
      <vt:lpstr>Times New Roman</vt:lpstr>
      <vt:lpstr>Roboto</vt:lpstr>
      <vt:lpstr>Sriracha</vt:lpstr>
      <vt:lpstr>Calibri</vt:lpstr>
      <vt:lpstr>Akronism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Fun Classroom Rules Education Presentation</dc:title>
  <dc:creator>admin</dc:creator>
  <cp:lastModifiedBy>Techsi.vn</cp:lastModifiedBy>
  <cp:revision>176</cp:revision>
  <dcterms:created xsi:type="dcterms:W3CDTF">2006-08-16T00:00:00Z</dcterms:created>
  <dcterms:modified xsi:type="dcterms:W3CDTF">2025-05-05T08:24:35Z</dcterms:modified>
  <dc:identifier>DAEv_eCvigI</dc:identifier>
</cp:coreProperties>
</file>