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6" r:id="rId9"/>
    <p:sldId id="267" r:id="rId10"/>
    <p:sldId id="268" r:id="rId11"/>
    <p:sldId id="270" r:id="rId12"/>
    <p:sldId id="279" r:id="rId13"/>
    <p:sldId id="272" r:id="rId14"/>
    <p:sldId id="273" r:id="rId15"/>
    <p:sldId id="274" r:id="rId16"/>
    <p:sldId id="275" r:id="rId17"/>
    <p:sldId id="276" r:id="rId18"/>
    <p:sldId id="277" r:id="rId19"/>
    <p:sldId id="265" r:id="rId20"/>
  </p:sldIdLst>
  <p:sldSz cx="12192000" cy="6858000"/>
  <p:notesSz cx="6858000" cy="9144000"/>
  <p:embeddedFontLst>
    <p:embeddedFont>
      <p:font typeface="HP001 4 hàng" panose="020B0604020202020204" charset="0"/>
      <p:regular r:id="rId21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VNI-Avo" panose="020B0604020202020204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6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2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47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10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7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8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D5D6-19D5-4A4B-9B3B-F64C4F0C8EF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829F32-8133-44B9-98BE-7CB4F680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1DB3FE-A8B0-4DC5-AC20-8FF3152AE6DD}"/>
              </a:ext>
            </a:extLst>
          </p:cNvPr>
          <p:cNvSpPr txBox="1"/>
          <p:nvPr/>
        </p:nvSpPr>
        <p:spPr>
          <a:xfrm>
            <a:off x="1065528" y="2427388"/>
            <a:ext cx="935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337CF-955A-4926-8789-D021BA84F27A}"/>
              </a:ext>
            </a:extLst>
          </p:cNvPr>
          <p:cNvSpPr txBox="1"/>
          <p:nvPr/>
        </p:nvSpPr>
        <p:spPr>
          <a:xfrm>
            <a:off x="860541" y="3136612"/>
            <a:ext cx="935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văn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85A0B-9DFE-4675-994D-1900A9D7A1A8}"/>
              </a:ext>
            </a:extLst>
          </p:cNvPr>
          <p:cNvSpPr txBox="1"/>
          <p:nvPr/>
        </p:nvSpPr>
        <p:spPr>
          <a:xfrm>
            <a:off x="2133206" y="4012328"/>
            <a:ext cx="680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Truyện: Mùa hè ý nghĩa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MGN ( 4-5 tuổi)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viên: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Mùi – Nguyễn Hồng Thắm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858AF-2792-4951-AE74-4B17D61EA1C5}"/>
              </a:ext>
            </a:extLst>
          </p:cNvPr>
          <p:cNvSpPr txBox="1"/>
          <p:nvPr/>
        </p:nvSpPr>
        <p:spPr>
          <a:xfrm>
            <a:off x="4140881" y="6107886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8CC32-8B61-DB0C-9681-C83854AE9187}"/>
              </a:ext>
            </a:extLst>
          </p:cNvPr>
          <p:cNvSpPr txBox="1"/>
          <p:nvPr/>
        </p:nvSpPr>
        <p:spPr>
          <a:xfrm>
            <a:off x="3266729" y="119461"/>
            <a:ext cx="494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  <p:pic>
        <p:nvPicPr>
          <p:cNvPr id="4" name="Picture 3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5A5C03C8-23A2-185C-0FA9-6F2F900B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9918" y="1074040"/>
            <a:ext cx="1106654" cy="11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D5EE-94BC-43A3-BDEC-65D3EE7D8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117" y="1156479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kiến nâu sẽ làm gì vào mùa hè?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6761F9-7F63-47B0-08AC-EFBE2C266391}"/>
              </a:ext>
            </a:extLst>
          </p:cNvPr>
          <p:cNvSpPr txBox="1">
            <a:spLocks/>
          </p:cNvSpPr>
          <p:nvPr/>
        </p:nvSpPr>
        <p:spPr>
          <a:xfrm>
            <a:off x="1086251" y="312108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bạn giun thì sẽ làm gì vậy con?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6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DC313-0004-4842-90D6-EB387C10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2E35B-9B8E-4F54-833D-71B62F35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18255"/>
            <a:ext cx="10515600" cy="1325563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 tôi chỉ thích nằm trong hang và ăn vặt thôi</a:t>
            </a:r>
            <a:r>
              <a:rPr lang="vi-VN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6711-9297-43C9-B7B0-A96021CF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17" y="224010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giun đã gặp phải chuyện gì?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7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2121E-9E22-46EC-84F8-9B5B1CCD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6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0FFC-181C-4202-AFC9-9E350FE7F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429000"/>
            <a:ext cx="7766936" cy="1646302"/>
          </a:xfrm>
        </p:spPr>
        <p:txBody>
          <a:bodyPr/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ong đã làm gì để giúp đỡ bạn giun</a:t>
            </a:r>
            <a:r>
              <a:rPr lang="vi-VN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?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0B7D0-B96C-4B38-B99B-EDE10630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5DA1-0376-429D-B217-A246834DF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354" y="1409745"/>
            <a:ext cx="7766936" cy="3849131"/>
          </a:xfrm>
        </p:spPr>
        <p:txBody>
          <a:bodyPr/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được cứu thì bạn giun đã làm gì?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12C33-FD0D-40D4-914B-9E6D7CC3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F457-C017-4015-89EF-FBB6136ED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657" y="2306170"/>
            <a:ext cx="10335309" cy="2245659"/>
          </a:xfrm>
        </p:spPr>
        <p:txBody>
          <a:bodyPr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các con rút ra được bài học gì</a:t>
            </a:r>
            <a:r>
              <a:rPr lang="vi-VN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0B59C5-844C-4B12-BDF0-8298CE18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57150"/>
            <a:ext cx="120967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299C3-A650-413C-9CD2-A33C5DBC5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" y="0"/>
            <a:ext cx="12095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16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643161-E06A-425C-A4D9-CE0A2DFC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F82676-19FA-4D61-AFBF-A7DA81B8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" y="0"/>
            <a:ext cx="12153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9175-E1DF-42FD-8D47-228FB57C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696D-4AD9-47A7-9032-DAE5AC0D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6C580-4AC6-4C95-BDE7-9FA18CF1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9050"/>
            <a:ext cx="120491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F55315-9D71-4BBA-AB54-35950016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77"/>
            <a:ext cx="12192000" cy="67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047F-C918-4A0F-AD1E-61015D63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61E2-407F-4287-B78B-EF05F615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E55A9-F79F-481D-A311-ECF17BAE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3" y="0"/>
            <a:ext cx="11977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E9AAAA-1614-4813-9F82-744E7970C7F6}"/>
              </a:ext>
            </a:extLst>
          </p:cNvPr>
          <p:cNvSpPr txBox="1"/>
          <p:nvPr/>
        </p:nvSpPr>
        <p:spPr>
          <a:xfrm>
            <a:off x="1527314" y="2117899"/>
            <a:ext cx="8557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bao nhiêu nhân vật vậy  con?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C3C9E-BEC8-4154-9525-74D3619F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9F214-FD97-48B9-A0F1-6F659F31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46" y="485360"/>
            <a:ext cx="3708124" cy="305297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1CD766-E743-4D39-8F8A-6FCFA6281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86984" y="485360"/>
            <a:ext cx="4208808" cy="3052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59BABB-C95E-4ED5-885F-A27C4CFDD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350" y="3803374"/>
            <a:ext cx="3708124" cy="26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298</TotalTime>
  <Words>143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VNI-Avo</vt:lpstr>
      <vt:lpstr>HP001 4 hàng</vt:lpstr>
      <vt:lpstr>Times New Roman</vt:lpstr>
      <vt:lpstr>Arial</vt:lpstr>
      <vt:lpstr>Wingdings 3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kiến nâu sẽ làm gì vào mùa hè?</vt:lpstr>
      <vt:lpstr>Mùa hè tôi chỉ thích nằm trong hang và ăn vặt thôi.</vt:lpstr>
      <vt:lpstr>Bạn giun đã gặp phải chuyện gì?</vt:lpstr>
      <vt:lpstr>PowerPoint Presentation</vt:lpstr>
      <vt:lpstr>Bạn ong đã làm gì để giúp đỡ bạn giun?</vt:lpstr>
      <vt:lpstr>PowerPoint Presentation</vt:lpstr>
      <vt:lpstr>Sau khi được cứu thì bạn giun đã làm gì?</vt:lpstr>
      <vt:lpstr>PowerPoint Presentation</vt:lpstr>
      <vt:lpstr>Qua câu chuyện các con rút ra được bài học gì?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maàm non Hoa Hoàng   Lôùp Laù 1</dc:title>
  <dc:creator>Administrator</dc:creator>
  <cp:lastModifiedBy>This PC</cp:lastModifiedBy>
  <cp:revision>26</cp:revision>
  <dcterms:created xsi:type="dcterms:W3CDTF">2024-06-11T01:33:36Z</dcterms:created>
  <dcterms:modified xsi:type="dcterms:W3CDTF">2025-05-19T17:18:02Z</dcterms:modified>
</cp:coreProperties>
</file>