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7" r:id="rId2"/>
    <p:sldId id="290" r:id="rId3"/>
    <p:sldId id="291" r:id="rId4"/>
    <p:sldId id="293" r:id="rId5"/>
    <p:sldId id="292" r:id="rId6"/>
    <p:sldId id="294" r:id="rId7"/>
    <p:sldId id="268" r:id="rId8"/>
    <p:sldId id="283" r:id="rId9"/>
    <p:sldId id="288" r:id="rId10"/>
    <p:sldId id="284" r:id="rId11"/>
    <p:sldId id="285" r:id="rId12"/>
    <p:sldId id="286" r:id="rId13"/>
    <p:sldId id="287" r:id="rId14"/>
    <p:sldId id="282" r:id="rId15"/>
    <p:sldId id="281" r:id="rId16"/>
    <p:sldId id="297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AC199-01AB-4060-A325-D111318F52C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344E9-DB97-4D8E-B293-000A1C41C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7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9545-92B5-4EBB-A373-ADADAFD7C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75638-57D3-4734-A07E-84F3E65FA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3278F-79CC-4A63-A992-19D45172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3E3D-2B30-46AC-9296-6EA2D279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12F81-7050-4B83-B4DF-2F4FDEEB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9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84306-1955-4397-9B35-7A46843A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30F5D-71C6-4A93-974C-001F1F1BE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24073-57DD-493D-93A0-ED6E0A34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E7AEC-BA3E-48E1-8B23-39532863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70D4-7301-4FB7-9EEB-27CE47B6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6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B7514-ECCE-4DFF-91B4-590E69184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C1193-2E49-4316-8BA1-854FBFBBB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5127B-6A71-4729-8936-15C6D28B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948FA-BF4C-4201-87E8-A7D3BAF4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6F1EC-2F07-41BE-9AB3-993EC175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2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E1C7-2D7F-4A2B-B1F3-CECA01B5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1CC46-5170-465E-8D6C-06B039408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F59D-13AD-43BC-A3FB-FA142F40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0009F-A4FB-40C2-96AD-B130FF00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0DB06-65D1-4A3F-9E92-2D4E4B0E7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7687-0751-4ACC-B18F-F23B7BB4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A7C8F-800D-48E6-AC2A-9DE2C8E7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17ABD-B8F9-496A-B654-7B08BA5F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D99ED-B431-488B-9405-D9049E87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79B20-BDD5-48AA-90D0-915DFFC8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2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0318-79C2-47B1-A132-B1D523B3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6A680-9F43-4E88-86F0-AE0880665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DA1EE-CAE2-42FD-A0C3-EA88FCFB0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FF517-B3F1-4527-B254-99BC74F3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1A959-4F65-421C-8691-23BF0F90A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B13E-CBC1-4457-847B-0B85F68D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6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A4DA-F4F7-42E7-B2AF-9A525812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52BAB-243B-4ED9-B316-EA2E239A2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F94D0-07E2-4BDD-9756-8BE6843AD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9B48F-5672-4779-8C80-1602CB344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9B3D4E-F204-42E8-BAE1-FBAD1C8B8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4F5B80-E72E-42FA-8FBE-066C3E8A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7BA713-03D9-4CEB-9084-48AD89EF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DE4F0-5CDB-4772-A4A5-A5CD4D50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5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5E10-9813-4822-B5DC-DD9347D1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0D8CD-8343-4E89-B209-F7338336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CB1AE-8D9E-4657-913B-88E91C8F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C0780-E522-473D-90EC-58019D52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8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DB194F-5A0E-4537-A5A2-1A98DD8A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320FB-1078-4B67-9130-743E37A5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7F22B-8AE8-4909-B430-0D0C5B8B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0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719D-8205-4A06-BCB9-4CB25DE2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5DCF6-02EA-47F5-A2DC-DFBAE746B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F109A-DB53-4E45-806D-86A03B26A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0EAB1-D79C-41E6-963B-CAE40FBD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91CFD-5E25-4D37-B097-3D242039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1FB49-D4CD-4E84-A4EB-A2BC628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923A-AF0D-4388-BA91-0C3B6485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D2F6AB-13E5-4AAA-AA3A-9CC6293EB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46401-B882-49B0-94BC-1B21E2EE5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F7824-54CB-450B-9ED0-F381BD5F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93405-D142-4FB9-8313-D909EB91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D5548-575A-4DF7-BAE7-ACF701AB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9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934CE-8D5D-4BFE-84DF-FF1CF88A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2F7C8-A737-4DF6-82CD-FDDD3BE2F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0464D-4347-4A44-B84D-496360D20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C1A4E-14C5-4016-99AE-4F9C203B116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FC2EF-B98C-46E0-9DCB-43073B4F7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02D65-070E-4CED-BF07-B38BB4F94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3997A-43B2-457F-BE22-9D1C0E0C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0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6.wdp"/><Relationship Id="rId3" Type="http://schemas.microsoft.com/office/2007/relationships/media" Target="../media/media6.m4a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18.png"/><Relationship Id="rId2" Type="http://schemas.openxmlformats.org/officeDocument/2006/relationships/audio" Target="../media/media5.m4a"/><Relationship Id="rId16" Type="http://schemas.microsoft.com/office/2007/relationships/hdphoto" Target="../media/hdphoto2.wdp"/><Relationship Id="rId20" Type="http://schemas.microsoft.com/office/2007/relationships/hdphoto" Target="../media/hdphoto7.wdp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microsoft.com/office/2007/relationships/hdphoto" Target="../media/hdphoto4.wdp"/><Relationship Id="rId19" Type="http://schemas.openxmlformats.org/officeDocument/2006/relationships/image" Target="../media/image19.png"/><Relationship Id="rId4" Type="http://schemas.openxmlformats.org/officeDocument/2006/relationships/audio" Target="../media/media6.m4a"/><Relationship Id="rId9" Type="http://schemas.openxmlformats.org/officeDocument/2006/relationships/image" Target="../media/image15.png"/><Relationship Id="rId14" Type="http://schemas.openxmlformats.org/officeDocument/2006/relationships/slide" Target="slide8.xml"/><Relationship Id="rId22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microsoft.com/office/2007/relationships/media" Target="../media/media6.m4a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jpg"/><Relationship Id="rId4" Type="http://schemas.openxmlformats.org/officeDocument/2006/relationships/audio" Target="../media/media6.m4a"/><Relationship Id="rId9" Type="http://schemas.openxmlformats.org/officeDocument/2006/relationships/image" Target="../media/image21.jpe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microsoft.com/office/2007/relationships/media" Target="../media/media6.m4a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g"/><Relationship Id="rId4" Type="http://schemas.openxmlformats.org/officeDocument/2006/relationships/audio" Target="../media/media6.m4a"/><Relationship Id="rId9" Type="http://schemas.openxmlformats.org/officeDocument/2006/relationships/image" Target="../media/image23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microsoft.com/office/2007/relationships/media" Target="../media/media6.m4a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jpg"/><Relationship Id="rId4" Type="http://schemas.openxmlformats.org/officeDocument/2006/relationships/audio" Target="../media/media6.m4a"/><Relationship Id="rId9" Type="http://schemas.openxmlformats.org/officeDocument/2006/relationships/image" Target="../media/image25.jpe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slide" Target="slide9.xml"/><Relationship Id="rId5" Type="http://schemas.openxmlformats.org/officeDocument/2006/relationships/image" Target="../media/image8.png"/><Relationship Id="rId15" Type="http://schemas.openxmlformats.org/officeDocument/2006/relationships/slide" Target="slide13.xml"/><Relationship Id="rId10" Type="http://schemas.openxmlformats.org/officeDocument/2006/relationships/image" Target="../media/image10.gif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jpeg"/><Relationship Id="rId3" Type="http://schemas.microsoft.com/office/2007/relationships/media" Target="../media/media6.m4a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openxmlformats.org/officeDocument/2006/relationships/audio" Target="../media/media6.m4a"/><Relationship Id="rId9" Type="http://schemas.openxmlformats.org/officeDocument/2006/relationships/image" Target="../media/image12.jpe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2A2A100-33A2-441F-9483-8F3AD169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716" y="2725558"/>
            <a:ext cx="5819744" cy="77856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000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6F6B2E3E-3BA1-4F49-BE1C-3EB6E95CAD59}"/>
              </a:ext>
            </a:extLst>
          </p:cNvPr>
          <p:cNvSpPr txBox="1">
            <a:spLocks/>
          </p:cNvSpPr>
          <p:nvPr/>
        </p:nvSpPr>
        <p:spPr>
          <a:xfrm>
            <a:off x="3217263" y="1659988"/>
            <a:ext cx="6906910" cy="115800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DDC9630A-CC6B-45A3-9DAC-0CB9987AB854}"/>
              </a:ext>
            </a:extLst>
          </p:cNvPr>
          <p:cNvSpPr txBox="1">
            <a:spLocks/>
          </p:cNvSpPr>
          <p:nvPr/>
        </p:nvSpPr>
        <p:spPr>
          <a:xfrm>
            <a:off x="3918857" y="3411683"/>
            <a:ext cx="6500690" cy="1831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4 -5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Hồng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Nguyễn Thị Mùi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982D6A-3677-4344-BA02-56A153DD3BE3}"/>
              </a:ext>
            </a:extLst>
          </p:cNvPr>
          <p:cNvSpPr/>
          <p:nvPr/>
        </p:nvSpPr>
        <p:spPr>
          <a:xfrm>
            <a:off x="8007857" y="107930"/>
            <a:ext cx="42326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2000" b="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cap="none" spc="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  <a:endParaRPr lang="en-US" sz="2000" b="1" cap="none" spc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F4E7D-BF12-4C62-B2B7-EE2ED9ED0E4D}"/>
              </a:ext>
            </a:extLst>
          </p:cNvPr>
          <p:cNvSpPr/>
          <p:nvPr/>
        </p:nvSpPr>
        <p:spPr>
          <a:xfrm>
            <a:off x="5492996" y="6087661"/>
            <a:ext cx="303480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cap="none" spc="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cap="none" spc="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  <a:endParaRPr lang="en-US" sz="2500" b="1" cap="none" spc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BF1DD8-1D6F-47BF-98A6-641E9954AF2E}"/>
              </a:ext>
            </a:extLst>
          </p:cNvPr>
          <p:cNvCxnSpPr/>
          <p:nvPr/>
        </p:nvCxnSpPr>
        <p:spPr>
          <a:xfrm>
            <a:off x="8931965" y="861391"/>
            <a:ext cx="25444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logo of children holding hands&#10;&#10;AI-generated content may be incorrect.">
            <a:extLst>
              <a:ext uri="{FF2B5EF4-FFF2-40B4-BE49-F238E27FC236}">
                <a16:creationId xmlns:a16="http://schemas.microsoft.com/office/drawing/2014/main" id="{EE838A28-2923-478F-A6F1-39E20B27A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71" y="906967"/>
            <a:ext cx="1158698" cy="11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0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545398" y="696355"/>
            <a:ext cx="2590800" cy="24454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17628" y="433752"/>
            <a:ext cx="8276493" cy="504092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9619" y="433753"/>
            <a:ext cx="6637330" cy="22621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5398" y="5651865"/>
            <a:ext cx="2936270" cy="553998"/>
            <a:chOff x="783434" y="5786846"/>
            <a:chExt cx="2125903" cy="553998"/>
          </a:xfrm>
        </p:grpSpPr>
        <p:sp>
          <p:nvSpPr>
            <p:cNvPr id="5" name="Rounded Rectangle 4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83434" y="5786846"/>
              <a:ext cx="2125903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Đáp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án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số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1</a:t>
              </a:r>
              <a:endParaRPr lang="en-US" sz="3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ahnschrift" panose="020B0502040204020203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901355" y="3059301"/>
            <a:ext cx="3517654" cy="1969932"/>
            <a:chOff x="7901355" y="3059301"/>
            <a:chExt cx="3517654" cy="1969932"/>
          </a:xfrm>
        </p:grpSpPr>
        <p:grpSp>
          <p:nvGrpSpPr>
            <p:cNvPr id="20" name="Group 19"/>
            <p:cNvGrpSpPr/>
            <p:nvPr/>
          </p:nvGrpSpPr>
          <p:grpSpPr>
            <a:xfrm>
              <a:off x="7901355" y="3059301"/>
              <a:ext cx="3517654" cy="1969932"/>
              <a:chOff x="7901355" y="3070991"/>
              <a:chExt cx="3517654" cy="196993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901355" y="3153508"/>
                <a:ext cx="3458307" cy="18874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85" b="89474" l="394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67" t="-2604" r="-2672" b="-744"/>
              <a:stretch/>
            </p:blipFill>
            <p:spPr>
              <a:xfrm>
                <a:off x="9355014" y="3153508"/>
                <a:ext cx="2063995" cy="174506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561" b="92398" l="28800" r="51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1" t="17180" r="45554" b="8047"/>
              <a:stretch/>
            </p:blipFill>
            <p:spPr>
              <a:xfrm>
                <a:off x="9293024" y="3680706"/>
                <a:ext cx="674967" cy="121786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10" b="92973" l="3000" r="2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000"/>
              <a:stretch/>
            </p:blipFill>
            <p:spPr>
              <a:xfrm>
                <a:off x="8639908" y="3070991"/>
                <a:ext cx="825989" cy="1910099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8080738" y="3552685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2</a:t>
              </a:r>
              <a:endPara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40" name="Flowchart: Connector 39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650748" y="3128228"/>
            <a:ext cx="3367286" cy="2086709"/>
            <a:chOff x="3650748" y="3128228"/>
            <a:chExt cx="3367286" cy="2086709"/>
          </a:xfrm>
        </p:grpSpPr>
        <p:grpSp>
          <p:nvGrpSpPr>
            <p:cNvPr id="37" name="Group 36"/>
            <p:cNvGrpSpPr/>
            <p:nvPr/>
          </p:nvGrpSpPr>
          <p:grpSpPr>
            <a:xfrm>
              <a:off x="3650748" y="3128228"/>
              <a:ext cx="3364523" cy="2086709"/>
              <a:chOff x="3798277" y="2954214"/>
              <a:chExt cx="3364523" cy="208670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798277" y="2954214"/>
                <a:ext cx="3364523" cy="2086709"/>
                <a:chOff x="3798277" y="2954214"/>
                <a:chExt cx="3364523" cy="2086709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798277" y="3153508"/>
                  <a:ext cx="3364523" cy="188741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6267" b="99467" l="45577" r="7968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872" t="12822" r="18182"/>
                <a:stretch/>
              </p:blipFill>
              <p:spPr>
                <a:xfrm>
                  <a:off x="5397097" y="3755351"/>
                  <a:ext cx="783990" cy="1040035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35600" b="88133" l="37631" r="5959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965" t="31895" r="37529" b="10889"/>
                <a:stretch/>
              </p:blipFill>
              <p:spPr>
                <a:xfrm>
                  <a:off x="4126523" y="2954214"/>
                  <a:ext cx="1662569" cy="1944360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/>
              <p:cNvSpPr/>
              <p:nvPr/>
            </p:nvSpPr>
            <p:spPr>
              <a:xfrm>
                <a:off x="3858661" y="3582602"/>
                <a:ext cx="53572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1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1867" b="78267" l="12744" r="428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5" t="11099" r="56312" b="20901"/>
            <a:stretch/>
          </p:blipFill>
          <p:spPr>
            <a:xfrm>
              <a:off x="5580241" y="3317381"/>
              <a:ext cx="1437793" cy="1674482"/>
            </a:xfrm>
            <a:prstGeom prst="rect">
              <a:avLst/>
            </a:prstGeom>
          </p:spPr>
        </p:pic>
      </p:grpSp>
      <p:pic>
        <p:nvPicPr>
          <p:cNvPr id="53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39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9310" y="896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78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96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96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88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" grpId="0" animBg="1"/>
      <p:bldP spid="4" grpId="0"/>
      <p:bldP spid="40" grpId="0" animBg="1"/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152401" y="1137139"/>
            <a:ext cx="2590800" cy="24454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17628" y="433753"/>
            <a:ext cx="8276493" cy="504092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80967" y="452734"/>
            <a:ext cx="8054641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endParaRPr lang="en-US" sz="3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3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5657" y="5770603"/>
            <a:ext cx="2420618" cy="553998"/>
            <a:chOff x="949569" y="5786846"/>
            <a:chExt cx="1793632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8759" y="5786846"/>
              <a:ext cx="1575254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Đáp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án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số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1</a:t>
              </a:r>
              <a:endParaRPr lang="en-US" sz="3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ahnschrift" panose="020B05020402040202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96" y="2891408"/>
            <a:ext cx="3419641" cy="192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546889" y="282106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41" y="2891408"/>
            <a:ext cx="3446574" cy="192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423984" y="289140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28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9310" y="896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2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96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96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96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4" grpId="0"/>
      <p:bldP spid="9" grpId="0"/>
      <p:bldP spid="11" grpId="0"/>
      <p:bldP spid="11" grpId="1"/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550984" y="935516"/>
            <a:ext cx="2590800" cy="24454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17629" y="433753"/>
            <a:ext cx="8276493" cy="504092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69444" y="804427"/>
            <a:ext cx="7677679" cy="252376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algn="ctr"/>
            <a:endParaRPr lang="en-US" sz="25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6410" y="5797112"/>
            <a:ext cx="2762602" cy="553998"/>
            <a:chOff x="783434" y="5786846"/>
            <a:chExt cx="2125903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434" y="5786846"/>
              <a:ext cx="2125903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Đáp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án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số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1</a:t>
              </a:r>
              <a:endParaRPr lang="en-US" sz="3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ahnschrift" panose="020B05020402040202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09" y="3130615"/>
            <a:ext cx="3354036" cy="188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101839" y="40472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16" y="3130615"/>
            <a:ext cx="3069492" cy="188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444024" y="409298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</a:p>
        </p:txBody>
      </p:sp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154529" y="4400466"/>
            <a:ext cx="1383712" cy="1280914"/>
            <a:chOff x="1154529" y="4400466"/>
            <a:chExt cx="1383712" cy="1280914"/>
          </a:xfrm>
        </p:grpSpPr>
        <p:sp>
          <p:nvSpPr>
            <p:cNvPr id="13" name="Flowchart: Connector 12"/>
            <p:cNvSpPr/>
            <p:nvPr/>
          </p:nvSpPr>
          <p:spPr>
            <a:xfrm>
              <a:off x="1154529" y="4400466"/>
              <a:ext cx="1383712" cy="1280914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1333403" y="4580018"/>
              <a:ext cx="1025963" cy="92180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1572365" y="4585430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59205" y="4831651"/>
            <a:ext cx="117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28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9310" y="896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7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96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96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96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4" grpId="0"/>
      <p:bldP spid="9" grpId="0"/>
      <p:bldP spid="11" grpId="0"/>
      <p:bldP spid="11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530566" y="961293"/>
            <a:ext cx="2590800" cy="24454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17629" y="464263"/>
            <a:ext cx="8276493" cy="504092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92080" y="804427"/>
            <a:ext cx="7632409" cy="20774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algn="ctr"/>
            <a:endParaRPr lang="en-US" sz="15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009" y="5647508"/>
            <a:ext cx="3043912" cy="553998"/>
            <a:chOff x="748168" y="5786846"/>
            <a:chExt cx="2196435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8168" y="5786846"/>
              <a:ext cx="2196435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Đáp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án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số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2</a:t>
              </a:r>
              <a:endParaRPr lang="en-US" sz="3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ahnschrift" panose="020B05020402040202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9" y="3236918"/>
            <a:ext cx="3202355" cy="192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2"/>
          <a:stretch/>
        </p:blipFill>
        <p:spPr>
          <a:xfrm>
            <a:off x="4009292" y="3215500"/>
            <a:ext cx="3106616" cy="192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13" name="Flowchart: Connector 12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87132" y="4248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479555" y="42017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7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38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9310" y="896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1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96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96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8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" grpId="0" animBg="1"/>
      <p:bldP spid="4" grpId="0"/>
      <p:bldP spid="13" grpId="0" animBg="1"/>
      <p:bldP spid="14" grpId="0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45" grpId="0"/>
      <p:bldP spid="35" grpId="0"/>
      <p:bldP spid="35" grpId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chien-tha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184" y="6101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729938-C61A-48E0-B70A-46DA6592A507}"/>
              </a:ext>
            </a:extLst>
          </p:cNvPr>
          <p:cNvSpPr/>
          <p:nvPr/>
        </p:nvSpPr>
        <p:spPr>
          <a:xfrm>
            <a:off x="3627435" y="4215632"/>
            <a:ext cx="540427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endParaRPr lang="en-US" sz="6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4B5A63-8857-4FEA-9323-75C26F7DBB94}"/>
              </a:ext>
            </a:extLst>
          </p:cNvPr>
          <p:cNvSpPr/>
          <p:nvPr/>
        </p:nvSpPr>
        <p:spPr>
          <a:xfrm>
            <a:off x="2354897" y="264890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24681-3EFD-419B-9EB4-F5031D040FEE}"/>
              </a:ext>
            </a:extLst>
          </p:cNvPr>
          <p:cNvSpPr/>
          <p:nvPr/>
        </p:nvSpPr>
        <p:spPr>
          <a:xfrm>
            <a:off x="6329570" y="2642368"/>
            <a:ext cx="278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Nội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dung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6887F2-9DB2-451E-B0F1-FDEBBE7EF22D}"/>
              </a:ext>
            </a:extLst>
          </p:cNvPr>
          <p:cNvSpPr/>
          <p:nvPr/>
        </p:nvSpPr>
        <p:spPr>
          <a:xfrm>
            <a:off x="4175774" y="3565698"/>
            <a:ext cx="4078617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c, </a:t>
            </a:r>
            <a:r>
              <a:rPr lang="en-US" sz="35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r>
              <a:rPr lang="en-US" sz="3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5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kể</a:t>
            </a:r>
            <a:r>
              <a:rPr lang="en-US" sz="3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5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lần</a:t>
            </a:r>
            <a:r>
              <a:rPr lang="en-US" sz="3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</a:t>
            </a:r>
          </a:p>
          <a:p>
            <a:pPr marL="457200" indent="-457200" algn="ctr">
              <a:buFontTx/>
              <a:buChar char="-"/>
            </a:pPr>
            <a:r>
              <a:rPr lang="en-US" sz="3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Cho </a:t>
            </a:r>
            <a:r>
              <a:rPr lang="en-US" sz="35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trẻ</a:t>
            </a:r>
            <a:r>
              <a:rPr lang="en-US" sz="3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5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xem</a:t>
            </a:r>
            <a:r>
              <a:rPr lang="en-US" sz="3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Video</a:t>
            </a:r>
          </a:p>
          <a:p>
            <a:pPr algn="ctr"/>
            <a:r>
              <a:rPr lang="en-US" sz="3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en-US" sz="35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</a:t>
            </a:r>
            <a:r>
              <a:rPr lang="en-US" sz="3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5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</a:t>
            </a:r>
            <a:r>
              <a:rPr lang="en-US" sz="3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5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với</a:t>
            </a:r>
            <a:r>
              <a:rPr lang="en-US" sz="3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5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trẻ</a:t>
            </a:r>
            <a:endParaRPr lang="en-US" sz="3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42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C2407F5B-9D70-475F-83BB-BB82F8FF4884}"/>
              </a:ext>
            </a:extLst>
          </p:cNvPr>
          <p:cNvSpPr txBox="1">
            <a:spLocks/>
          </p:cNvSpPr>
          <p:nvPr/>
        </p:nvSpPr>
        <p:spPr>
          <a:xfrm>
            <a:off x="4163748" y="3119820"/>
            <a:ext cx="4916084" cy="115800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6834A7-438C-4C5C-B16E-4B4D50E6FAD6}"/>
              </a:ext>
            </a:extLst>
          </p:cNvPr>
          <p:cNvSpPr/>
          <p:nvPr/>
        </p:nvSpPr>
        <p:spPr>
          <a:xfrm>
            <a:off x="3166612" y="194622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3: </a:t>
            </a:r>
          </a:p>
        </p:txBody>
      </p:sp>
      <p:pic>
        <p:nvPicPr>
          <p:cNvPr id="4" name="GiaDinhNhoHanhPhucTo-Bibi-2883838 (mp3cut.net)">
            <a:hlinkClick r:id="" action="ppaction://media"/>
            <a:extLst>
              <a:ext uri="{FF2B5EF4-FFF2-40B4-BE49-F238E27FC236}">
                <a16:creationId xmlns:a16="http://schemas.microsoft.com/office/drawing/2014/main" id="{CAFF0B67-A710-4938-A116-31F19431C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7810" y="6075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72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72D28-1ECD-4B9D-B81D-A8F3B08CA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252284"/>
            <a:ext cx="1158433" cy="9079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4D9F8-302F-4FD1-960F-90FC2F3D4D04}"/>
              </a:ext>
            </a:extLst>
          </p:cNvPr>
          <p:cNvSpPr/>
          <p:nvPr/>
        </p:nvSpPr>
        <p:spPr>
          <a:xfrm>
            <a:off x="1335028" y="2702796"/>
            <a:ext cx="95219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“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Chúc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các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bé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chăm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ngoan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,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học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giỏi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6D6084-AE1E-4647-86ED-9909518400B0}"/>
              </a:ext>
            </a:extLst>
          </p:cNvPr>
          <p:cNvSpPr/>
          <p:nvPr/>
        </p:nvSpPr>
        <p:spPr>
          <a:xfrm>
            <a:off x="1082366" y="697676"/>
            <a:ext cx="100272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Chúc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các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đại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biểu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  <a:p>
            <a:pPr algn="ctr"/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“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Mạnh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khỏe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–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Hạnh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phúc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–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Thành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đạt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3009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698 -0.65115 L -0.63243 -0.83194 L -0.34115 -0.83194 L -0.13633 -0.65115 L -0.13633 -0.39213 L -0.34115 -0.20972 L -0.63243 -0.20972 L -0.83698 -0.39213 L -0.83698 -0.65115 Z " pathEditMode="relative" rAng="0" ptsTypes="AAAAAAAAA">
                                      <p:cBhvr>
                                        <p:cTn id="1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D9C6CE-C1CD-4317-A514-AC6ECF8CC166}"/>
              </a:ext>
            </a:extLst>
          </p:cNvPr>
          <p:cNvSpPr/>
          <p:nvPr/>
        </p:nvSpPr>
        <p:spPr>
          <a:xfrm>
            <a:off x="214865" y="50243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18D91-C9C3-44C0-94C4-6733B568C2F4}"/>
              </a:ext>
            </a:extLst>
          </p:cNvPr>
          <p:cNvSpPr/>
          <p:nvPr/>
        </p:nvSpPr>
        <p:spPr>
          <a:xfrm>
            <a:off x="4366535" y="502431"/>
            <a:ext cx="4757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GÂY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HỨNG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THÚ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AD44EE-3DEB-4CCE-AA19-B8A82B137C47}"/>
              </a:ext>
            </a:extLst>
          </p:cNvPr>
          <p:cNvSpPr/>
          <p:nvPr/>
        </p:nvSpPr>
        <p:spPr>
          <a:xfrm>
            <a:off x="1080203" y="2198709"/>
            <a:ext cx="1003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Hát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và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động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: “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Mẹ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đi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vắng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”</a:t>
            </a:r>
          </a:p>
        </p:txBody>
      </p:sp>
      <p:pic>
        <p:nvPicPr>
          <p:cNvPr id="5" name="chuyen sile">
            <a:hlinkClick r:id="" action="ppaction://media"/>
            <a:extLst>
              <a:ext uri="{FF2B5EF4-FFF2-40B4-BE49-F238E27FC236}">
                <a16:creationId xmlns:a16="http://schemas.microsoft.com/office/drawing/2014/main" id="{775D1207-1E00-43F0-9A52-6B7C17C72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6996" y="2929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48148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A41C2B-0ADE-4A25-869E-8F8E79416FEE}"/>
              </a:ext>
            </a:extLst>
          </p:cNvPr>
          <p:cNvSpPr/>
          <p:nvPr/>
        </p:nvSpPr>
        <p:spPr>
          <a:xfrm>
            <a:off x="214865" y="50243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856B29-E2EB-4835-9750-E811EA08027F}"/>
              </a:ext>
            </a:extLst>
          </p:cNvPr>
          <p:cNvSpPr/>
          <p:nvPr/>
        </p:nvSpPr>
        <p:spPr>
          <a:xfrm>
            <a:off x="4379651" y="470359"/>
            <a:ext cx="278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Nội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3936C-F6EA-4584-B453-6CA2F38E35B1}"/>
              </a:ext>
            </a:extLst>
          </p:cNvPr>
          <p:cNvSpPr/>
          <p:nvPr/>
        </p:nvSpPr>
        <p:spPr>
          <a:xfrm>
            <a:off x="1484981" y="1635591"/>
            <a:ext cx="857407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chemeClr val="accent4"/>
                </a:solidFill>
              </a:rPr>
              <a:t>a,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Cô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kể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lần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1 </a:t>
            </a:r>
          </a:p>
          <a:p>
            <a:pPr algn="ctr"/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“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Diễn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cảm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,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kết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hợp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cử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chỉ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điệu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bộ</a:t>
            </a:r>
            <a:r>
              <a:rPr lang="en-US" sz="4500" b="1" dirty="0">
                <a:ln/>
                <a:solidFill>
                  <a:schemeClr val="accent4"/>
                </a:solidFill>
              </a:rPr>
              <a:t>”</a:t>
            </a:r>
            <a:endParaRPr lang="en-US" sz="4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chuyen sile">
            <a:hlinkClick r:id="" action="ppaction://media"/>
            <a:extLst>
              <a:ext uri="{FF2B5EF4-FFF2-40B4-BE49-F238E27FC236}">
                <a16:creationId xmlns:a16="http://schemas.microsoft.com/office/drawing/2014/main" id="{37BED949-C356-443F-8DD8-931A730E9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2219" y="2808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03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AF07A-76EB-4A5F-999B-63FC57C42399}"/>
              </a:ext>
            </a:extLst>
          </p:cNvPr>
          <p:cNvSpPr/>
          <p:nvPr/>
        </p:nvSpPr>
        <p:spPr>
          <a:xfrm>
            <a:off x="214865" y="50243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23E714-2922-4161-B4AF-EFA44547DA95}"/>
              </a:ext>
            </a:extLst>
          </p:cNvPr>
          <p:cNvSpPr/>
          <p:nvPr/>
        </p:nvSpPr>
        <p:spPr>
          <a:xfrm>
            <a:off x="4379651" y="470359"/>
            <a:ext cx="278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Nội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0794D9-423B-4EC2-9C61-1930625AAEA3}"/>
              </a:ext>
            </a:extLst>
          </p:cNvPr>
          <p:cNvSpPr/>
          <p:nvPr/>
        </p:nvSpPr>
        <p:spPr>
          <a:xfrm>
            <a:off x="3568020" y="1635591"/>
            <a:ext cx="440800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chemeClr val="accent4"/>
                </a:solidFill>
              </a:rPr>
              <a:t>a,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Cô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kể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lần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1 </a:t>
            </a:r>
          </a:p>
          <a:p>
            <a:pPr algn="ctr"/>
            <a:r>
              <a:rPr lang="en-US" sz="4500" b="1" dirty="0" err="1">
                <a:ln/>
                <a:solidFill>
                  <a:schemeClr val="accent4"/>
                </a:solidFill>
              </a:rPr>
              <a:t>Đàm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thoại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với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trẻ</a:t>
            </a:r>
            <a:endParaRPr lang="en-US" sz="4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chuyen sile">
            <a:hlinkClick r:id="" action="ppaction://media"/>
            <a:extLst>
              <a:ext uri="{FF2B5EF4-FFF2-40B4-BE49-F238E27FC236}">
                <a16:creationId xmlns:a16="http://schemas.microsoft.com/office/drawing/2014/main" id="{D2E05B6B-2D31-44D9-A8CD-73429BB6C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6996" y="2929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14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736A7E-3CE5-4B71-8D9A-2456DCAEE729}"/>
              </a:ext>
            </a:extLst>
          </p:cNvPr>
          <p:cNvSpPr/>
          <p:nvPr/>
        </p:nvSpPr>
        <p:spPr>
          <a:xfrm>
            <a:off x="214865" y="50243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990D1-186A-4252-A832-51A300257028}"/>
              </a:ext>
            </a:extLst>
          </p:cNvPr>
          <p:cNvSpPr/>
          <p:nvPr/>
        </p:nvSpPr>
        <p:spPr>
          <a:xfrm>
            <a:off x="4379651" y="470359"/>
            <a:ext cx="278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Nội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dung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6CBB5-64D5-41C9-BDAE-167CFACC81DA}"/>
              </a:ext>
            </a:extLst>
          </p:cNvPr>
          <p:cNvSpPr/>
          <p:nvPr/>
        </p:nvSpPr>
        <p:spPr>
          <a:xfrm>
            <a:off x="2322617" y="1635591"/>
            <a:ext cx="689881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chemeClr val="accent4"/>
                </a:solidFill>
              </a:rPr>
              <a:t>b,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Cô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kể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lần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2 </a:t>
            </a:r>
          </a:p>
          <a:p>
            <a:pPr algn="ctr"/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“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Kết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hợp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với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sa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bàn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rối</a:t>
            </a:r>
            <a:r>
              <a:rPr lang="en-US" sz="4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chemeClr val="accent4"/>
                </a:solidFill>
                <a:effectLst/>
              </a:rPr>
              <a:t>dẹt</a:t>
            </a:r>
            <a:r>
              <a:rPr lang="en-US" sz="4500" b="1" dirty="0">
                <a:ln/>
                <a:solidFill>
                  <a:schemeClr val="accent4"/>
                </a:solidFill>
              </a:rPr>
              <a:t>”</a:t>
            </a:r>
            <a:endParaRPr lang="en-US" sz="4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9" name="chuyen sile">
            <a:hlinkClick r:id="" action="ppaction://media"/>
            <a:extLst>
              <a:ext uri="{FF2B5EF4-FFF2-40B4-BE49-F238E27FC236}">
                <a16:creationId xmlns:a16="http://schemas.microsoft.com/office/drawing/2014/main" id="{6252C648-30B7-4B74-9DDA-00421DB29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6996" y="2929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15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5EA4EF-E420-4A09-8C8F-148A825722FA}"/>
              </a:ext>
            </a:extLst>
          </p:cNvPr>
          <p:cNvSpPr/>
          <p:nvPr/>
        </p:nvSpPr>
        <p:spPr>
          <a:xfrm>
            <a:off x="214865" y="50243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6F47F-09F8-4257-BCF6-89FE08427FA0}"/>
              </a:ext>
            </a:extLst>
          </p:cNvPr>
          <p:cNvSpPr/>
          <p:nvPr/>
        </p:nvSpPr>
        <p:spPr>
          <a:xfrm>
            <a:off x="4379651" y="470359"/>
            <a:ext cx="278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Nội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5DF896-87BD-4935-BE97-83FA359BDBE1}"/>
              </a:ext>
            </a:extLst>
          </p:cNvPr>
          <p:cNvSpPr/>
          <p:nvPr/>
        </p:nvSpPr>
        <p:spPr>
          <a:xfrm>
            <a:off x="1623576" y="1637796"/>
            <a:ext cx="829688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chemeClr val="accent4"/>
                </a:solidFill>
              </a:rPr>
              <a:t>b,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Cô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kể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lần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2</a:t>
            </a:r>
            <a:endParaRPr lang="en-US" sz="45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en-US" sz="4500" b="1" dirty="0" err="1">
                <a:ln/>
                <a:solidFill>
                  <a:schemeClr val="accent4"/>
                </a:solidFill>
              </a:rPr>
              <a:t>Giảng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nội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dung: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Đàm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thoại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với</a:t>
            </a:r>
            <a:r>
              <a:rPr lang="en-US" sz="4500" b="1" dirty="0">
                <a:ln/>
                <a:solidFill>
                  <a:schemeClr val="accent4"/>
                </a:solidFill>
              </a:rPr>
              <a:t> </a:t>
            </a:r>
            <a:r>
              <a:rPr lang="en-US" sz="4500" b="1" dirty="0" err="1">
                <a:ln/>
                <a:solidFill>
                  <a:schemeClr val="accent4"/>
                </a:solidFill>
              </a:rPr>
              <a:t>trẻ</a:t>
            </a:r>
            <a:endParaRPr lang="en-US" sz="4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chuyen sile">
            <a:hlinkClick r:id="" action="ppaction://media"/>
            <a:extLst>
              <a:ext uri="{FF2B5EF4-FFF2-40B4-BE49-F238E27FC236}">
                <a16:creationId xmlns:a16="http://schemas.microsoft.com/office/drawing/2014/main" id="{0DFBC447-4A0E-4591-91E1-52C71595F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6996" y="2929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2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48341" y="4969056"/>
            <a:ext cx="3695317" cy="1342291"/>
            <a:chOff x="4454770" y="4982308"/>
            <a:chExt cx="3048000" cy="1342291"/>
          </a:xfrm>
        </p:grpSpPr>
        <p:sp>
          <p:nvSpPr>
            <p:cNvPr id="4" name="Rounded Rectangle 3">
              <a:hlinkClick r:id="rId7" action="ppaction://hlinksldjump"/>
            </p:cNvPr>
            <p:cNvSpPr/>
            <p:nvPr/>
          </p:nvSpPr>
          <p:spPr>
            <a:xfrm>
              <a:off x="4454770" y="4982308"/>
              <a:ext cx="3048000" cy="1342291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61353" y="5221355"/>
              <a:ext cx="2086918" cy="784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5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cs typeface="Times New Roman" panose="02020603050405020304" pitchFamily="18" charset="0"/>
                </a:rPr>
                <a:t>Bắt</a:t>
              </a:r>
              <a:r>
                <a:rPr lang="en-US" sz="45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45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cs typeface="Times New Roman" panose="02020603050405020304" pitchFamily="18" charset="0"/>
                </a:rPr>
                <a:t>đầu</a:t>
              </a:r>
              <a:endParaRPr lang="en-US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nhac-rung-chuong-va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0676" y="6154613"/>
            <a:ext cx="609600" cy="60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268ECB3-55AE-4AC0-9651-E231DEF7DCC6}"/>
              </a:ext>
            </a:extLst>
          </p:cNvPr>
          <p:cNvSpPr/>
          <p:nvPr/>
        </p:nvSpPr>
        <p:spPr>
          <a:xfrm>
            <a:off x="6778467" y="5208103"/>
            <a:ext cx="868772" cy="82163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86E25359-B9CF-44A1-92BE-748A66BD4FE5}"/>
              </a:ext>
            </a:extLst>
          </p:cNvPr>
          <p:cNvSpPr/>
          <p:nvPr/>
        </p:nvSpPr>
        <p:spPr>
          <a:xfrm>
            <a:off x="6994192" y="5373755"/>
            <a:ext cx="437322" cy="49033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NhaMinhRatVui-V (mp3cut.net)">
            <a:hlinkClick r:id="" action="ppaction://media"/>
            <a:extLst>
              <a:ext uri="{FF2B5EF4-FFF2-40B4-BE49-F238E27FC236}">
                <a16:creationId xmlns:a16="http://schemas.microsoft.com/office/drawing/2014/main" id="{8105D367-4826-495F-A27A-9A561E33E3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7600" y="208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42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3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867508" y="741347"/>
            <a:ext cx="1626993" cy="1535723"/>
          </a:xfrm>
          <a:prstGeom prst="rect">
            <a:avLst/>
          </a:prstGeom>
        </p:spPr>
      </p:pic>
      <p:pic>
        <p:nvPicPr>
          <p:cNvPr id="26" name="Picture 2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74121" y="1092488"/>
            <a:ext cx="5659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Rung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Chuông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Vàng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9222184" y="675429"/>
            <a:ext cx="1626993" cy="15357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81" y="94404"/>
            <a:ext cx="1905000" cy="17716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45" y="108382"/>
            <a:ext cx="1905000" cy="17716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151806" y="2951965"/>
            <a:ext cx="2450123" cy="1008184"/>
            <a:chOff x="1148862" y="3305908"/>
            <a:chExt cx="2450123" cy="1008184"/>
          </a:xfrm>
        </p:grpSpPr>
        <p:sp>
          <p:nvSpPr>
            <p:cNvPr id="5" name="Rounded Rectangle 4">
              <a:hlinkClick r:id="rId11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Câu</a:t>
              </a:r>
              <a:r>
                <a:rPr lang="en-US" sz="40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71150" y="2968190"/>
            <a:ext cx="2450123" cy="1008184"/>
            <a:chOff x="1148862" y="3305908"/>
            <a:chExt cx="2450123" cy="1008184"/>
          </a:xfrm>
        </p:grpSpPr>
        <p:sp>
          <p:nvSpPr>
            <p:cNvPr id="29" name="Rounded Rectangle 28">
              <a:hlinkClick r:id="rId12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Câu</a:t>
              </a:r>
              <a:r>
                <a:rPr lang="en-US" sz="40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56819" y="2956467"/>
            <a:ext cx="2450123" cy="1008184"/>
            <a:chOff x="1148862" y="3305908"/>
            <a:chExt cx="2450123" cy="1008184"/>
          </a:xfrm>
        </p:grpSpPr>
        <p:sp>
          <p:nvSpPr>
            <p:cNvPr id="32" name="Rounded Rectangle 31">
              <a:hlinkClick r:id="rId13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Câu</a:t>
              </a:r>
              <a:r>
                <a:rPr lang="en-US" sz="40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93221" y="4900246"/>
            <a:ext cx="2450123" cy="1008184"/>
            <a:chOff x="1148862" y="3305908"/>
            <a:chExt cx="2450123" cy="1008184"/>
          </a:xfrm>
        </p:grpSpPr>
        <p:sp>
          <p:nvSpPr>
            <p:cNvPr id="35" name="Rounded Rectangle 34">
              <a:hlinkClick r:id="rId14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Câu</a:t>
              </a:r>
              <a:r>
                <a:rPr lang="en-US" sz="40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4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91081" y="4900246"/>
            <a:ext cx="2450123" cy="1008184"/>
            <a:chOff x="1148862" y="3305908"/>
            <a:chExt cx="2450123" cy="1008184"/>
          </a:xfrm>
        </p:grpSpPr>
        <p:sp>
          <p:nvSpPr>
            <p:cNvPr id="38" name="Rounded Rectangle 37">
              <a:hlinkClick r:id="rId15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Câu</a:t>
              </a:r>
              <a:r>
                <a:rPr lang="en-US" sz="40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5</a:t>
              </a:r>
            </a:p>
          </p:txBody>
        </p:sp>
      </p:grpSp>
      <p:pic>
        <p:nvPicPr>
          <p:cNvPr id="40" name="mixkit-a-very-happy-christmas-8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416" y="989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732449" y="387738"/>
            <a:ext cx="2590800" cy="24454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17629" y="433753"/>
            <a:ext cx="8276493" cy="504092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64953" y="433753"/>
            <a:ext cx="7286675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endParaRPr lang="en-US" sz="3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2504" y="5797112"/>
            <a:ext cx="2646923" cy="553998"/>
            <a:chOff x="949569" y="5786846"/>
            <a:chExt cx="1793632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02201" y="5786846"/>
              <a:ext cx="1488368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Đáp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án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3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số</a:t>
              </a:r>
              <a:r>
                <a:rPr 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2</a:t>
              </a:r>
              <a:endParaRPr lang="en-US" sz="3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ahnschrift" panose="020B0502040204020203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89" y="2758067"/>
            <a:ext cx="3118339" cy="205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35" y="2743549"/>
            <a:ext cx="3048178" cy="205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/>
          <p:cNvSpPr/>
          <p:nvPr/>
        </p:nvSpPr>
        <p:spPr>
          <a:xfrm>
            <a:off x="6734455" y="38793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237781" y="3910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10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9310" y="896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9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96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96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28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2" grpId="0"/>
      <p:bldP spid="42" grpId="1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391</Words>
  <Application>Microsoft Office PowerPoint</Application>
  <PresentationFormat>Widescreen</PresentationFormat>
  <Paragraphs>132</Paragraphs>
  <Slides>17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Bahnschrift</vt:lpstr>
      <vt:lpstr>Bahnschrift SemiBold Condensed</vt:lpstr>
      <vt:lpstr>Calibri</vt:lpstr>
      <vt:lpstr>Calibri Light</vt:lpstr>
      <vt:lpstr>Times New Roman</vt:lpstr>
      <vt:lpstr>Office Theme</vt:lpstr>
      <vt:lpstr>Đề tài: Truyện “Dê con nhanh trí”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Vũ Ninh</dc:title>
  <dc:creator>vinhgiang</dc:creator>
  <cp:lastModifiedBy>This PC</cp:lastModifiedBy>
  <cp:revision>143</cp:revision>
  <dcterms:created xsi:type="dcterms:W3CDTF">2021-10-20T14:54:09Z</dcterms:created>
  <dcterms:modified xsi:type="dcterms:W3CDTF">2025-05-19T16:58:14Z</dcterms:modified>
</cp:coreProperties>
</file>