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6" r:id="rId4"/>
    <p:sldId id="282" r:id="rId5"/>
    <p:sldId id="281" r:id="rId6"/>
    <p:sldId id="258" r:id="rId7"/>
    <p:sldId id="274" r:id="rId8"/>
    <p:sldId id="284" r:id="rId9"/>
    <p:sldId id="286" r:id="rId10"/>
    <p:sldId id="287" r:id="rId11"/>
    <p:sldId id="288" r:id="rId12"/>
    <p:sldId id="265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0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8043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653D-9B80-4DE7-A989-A0B59CE83F4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3FCD-FCBD-42D3-8B81-DB260FDE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824" y="172937"/>
            <a:ext cx="76021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 MẦM NON VIỆT HƯNG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4138" y="2263218"/>
            <a:ext cx="9337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LĨNH VỰC PHÁT TRIỂN THẨM MỸ </a:t>
            </a:r>
          </a:p>
          <a:p>
            <a:pPr algn="ctr"/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Đề tài: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Vẽ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bộ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lông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cừu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Lứa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tuổi: 3 - 4 tuổi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7" y="1050972"/>
            <a:ext cx="924942" cy="9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" y="6731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MỘT SỐ BỨC TRANH VẼ MẪU CỦA CÔ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6021" r="11237" b="9975"/>
          <a:stretch/>
        </p:blipFill>
        <p:spPr>
          <a:xfrm>
            <a:off x="889000" y="1371600"/>
            <a:ext cx="6502400" cy="414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" y="6731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MỘT SỐ BỨC TRANH VẼ MẪU CỦA CÔ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16602" r="34546" b="31887"/>
          <a:stretch/>
        </p:blipFill>
        <p:spPr>
          <a:xfrm>
            <a:off x="889000" y="1330004"/>
            <a:ext cx="6486978" cy="4143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900" cy="703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0637" y="2412304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GIÁO DỤC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8878" y="3289638"/>
            <a:ext cx="713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Cừu là động vật rất hiền lành và đáng yêu. Chúng mình hãy yêu thương, chăm sóc, và bảo vệ các chú cừu nhé !</a:t>
            </a:r>
            <a:endParaRPr lang="vi-V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56" y="-101599"/>
            <a:ext cx="12361455" cy="695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DE9F4"/>
              </a:clrFrom>
              <a:clrTo>
                <a:srgbClr val="ADE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2" b="93955" l="10000" r="8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098" r="17164" b="5680"/>
          <a:stretch/>
        </p:blipFill>
        <p:spPr>
          <a:xfrm rot="168462">
            <a:off x="7082975" y="5123093"/>
            <a:ext cx="2320590" cy="1679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ADE9F4"/>
              </a:clrFrom>
              <a:clrTo>
                <a:srgbClr val="ADE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2" b="93955" l="10000" r="8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098" r="17164" b="5680"/>
          <a:stretch/>
        </p:blipFill>
        <p:spPr>
          <a:xfrm flipH="1">
            <a:off x="4948784" y="5486400"/>
            <a:ext cx="1350416" cy="1270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0408" y="2725704"/>
            <a:ext cx="63818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 gặp lại các con</a:t>
            </a:r>
          </a:p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trong buổi học tiếp theo</a:t>
            </a:r>
            <a:r>
              <a:rPr lang="vi-V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vi-V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16602" r="34546" b="31887"/>
          <a:stretch/>
        </p:blipFill>
        <p:spPr>
          <a:xfrm>
            <a:off x="158478" y="223007"/>
            <a:ext cx="3816622" cy="2346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23776" r="10227" b="19312"/>
          <a:stretch/>
        </p:blipFill>
        <p:spPr>
          <a:xfrm>
            <a:off x="7670031" y="171319"/>
            <a:ext cx="3724332" cy="2397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79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496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DE9F4"/>
              </a:clrFrom>
              <a:clrTo>
                <a:srgbClr val="ADE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2" b="93955" l="10000" r="8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098" r="17164" b="5680"/>
          <a:stretch/>
        </p:blipFill>
        <p:spPr>
          <a:xfrm>
            <a:off x="9322770" y="5036232"/>
            <a:ext cx="2320590" cy="1679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DE9F4"/>
              </a:clrFrom>
              <a:clrTo>
                <a:srgbClr val="ADE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2" b="93955" l="10000" r="8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098" r="17164" b="5680"/>
          <a:stretch/>
        </p:blipFill>
        <p:spPr>
          <a:xfrm flipH="1">
            <a:off x="5918579" y="5394692"/>
            <a:ext cx="1825176" cy="13206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3" y="90485"/>
            <a:ext cx="4039611" cy="269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3235" y="768546"/>
            <a:ext cx="7805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Quan sát  tranh con cừu   </a:t>
            </a:r>
          </a:p>
        </p:txBody>
      </p:sp>
    </p:spTree>
    <p:extLst>
      <p:ext uri="{BB962C8B-B14F-4D97-AF65-F5344CB8AC3E}">
        <p14:creationId xmlns:p14="http://schemas.microsoft.com/office/powerpoint/2010/main" val="5233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982965"/>
          </a:xfrm>
          <a:prstGeom prst="rect">
            <a:avLst/>
          </a:prstGeom>
        </p:spPr>
      </p:pic>
      <p:pic>
        <p:nvPicPr>
          <p:cNvPr id="9" name="Sl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5089" y="22098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4598" r="19580" b="16197"/>
          <a:stretch/>
        </p:blipFill>
        <p:spPr>
          <a:xfrm>
            <a:off x="0" y="931"/>
            <a:ext cx="12192000" cy="6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23776" r="10227" b="19647"/>
          <a:stretch/>
        </p:blipFill>
        <p:spPr>
          <a:xfrm>
            <a:off x="114300" y="-12703"/>
            <a:ext cx="12166600" cy="6870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368300" y="368300"/>
            <a:ext cx="4203700" cy="7239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VẼ BỘ LÔNG CỪU</a:t>
            </a:r>
          </a:p>
        </p:txBody>
      </p:sp>
    </p:spTree>
    <p:extLst>
      <p:ext uri="{BB962C8B-B14F-4D97-AF65-F5344CB8AC3E}">
        <p14:creationId xmlns:p14="http://schemas.microsoft.com/office/powerpoint/2010/main" val="32193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946477" y="320725"/>
            <a:ext cx="4449170" cy="6960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ĐỒ DÙNG CẦN CHUẨN BỊ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HP\Desktop\tạo hình\cb20c12p24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42" y="2635988"/>
            <a:ext cx="2548772" cy="2865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38" y="1796072"/>
            <a:ext cx="3054754" cy="2848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211543"/>
            <a:ext cx="912462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2" y="1275148"/>
            <a:ext cx="4380071" cy="313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7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8888" y="2314714"/>
            <a:ext cx="7805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Hướng dẫn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vẽ bộ lông cừu   </a:t>
            </a:r>
          </a:p>
        </p:txBody>
      </p:sp>
    </p:spTree>
    <p:extLst>
      <p:ext uri="{BB962C8B-B14F-4D97-AF65-F5344CB8AC3E}">
        <p14:creationId xmlns:p14="http://schemas.microsoft.com/office/powerpoint/2010/main" val="111570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16602" r="34546" b="36071"/>
          <a:stretch/>
        </p:blipFill>
        <p:spPr>
          <a:xfrm>
            <a:off x="228600" y="190500"/>
            <a:ext cx="11760199" cy="650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558800" y="368300"/>
            <a:ext cx="4127500" cy="723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D60093"/>
                </a:solidFill>
              </a:rPr>
              <a:t>VẼ BỘ LÔNG CỪU</a:t>
            </a:r>
          </a:p>
        </p:txBody>
      </p:sp>
    </p:spTree>
    <p:extLst>
      <p:ext uri="{BB962C8B-B14F-4D97-AF65-F5344CB8AC3E}">
        <p14:creationId xmlns:p14="http://schemas.microsoft.com/office/powerpoint/2010/main" val="36764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9928" r="40519"/>
          <a:stretch/>
        </p:blipFill>
        <p:spPr>
          <a:xfrm>
            <a:off x="1168400" y="1463376"/>
            <a:ext cx="6210300" cy="4035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60400" y="6731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MỘT SỐ BỨC TRANH VẼ MẪU CỦA CÔ </a:t>
            </a:r>
          </a:p>
        </p:txBody>
      </p:sp>
    </p:spTree>
    <p:extLst>
      <p:ext uri="{BB962C8B-B14F-4D97-AF65-F5344CB8AC3E}">
        <p14:creationId xmlns:p14="http://schemas.microsoft.com/office/powerpoint/2010/main" val="33299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" y="6731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MỘT SỐ BỨC TRANH VẼ MẪU CỦA CÔ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23776" r="10227" b="19312"/>
          <a:stretch/>
        </p:blipFill>
        <p:spPr>
          <a:xfrm>
            <a:off x="882650" y="1335468"/>
            <a:ext cx="6654800" cy="406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91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132</Words>
  <Application>Microsoft Office PowerPoint</Application>
  <PresentationFormat>Widescreen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word</cp:lastModifiedBy>
  <cp:revision>89</cp:revision>
  <dcterms:created xsi:type="dcterms:W3CDTF">2021-12-11T03:35:50Z</dcterms:created>
  <dcterms:modified xsi:type="dcterms:W3CDTF">2025-04-09T07:41:26Z</dcterms:modified>
</cp:coreProperties>
</file>