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6" r:id="rId5"/>
    <p:sldId id="287" r:id="rId6"/>
    <p:sldId id="289" r:id="rId7"/>
    <p:sldId id="296" r:id="rId8"/>
    <p:sldId id="290" r:id="rId9"/>
    <p:sldId id="291" r:id="rId10"/>
    <p:sldId id="262" r:id="rId11"/>
    <p:sldId id="292" r:id="rId12"/>
    <p:sldId id="293" r:id="rId13"/>
    <p:sldId id="294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E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8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0620" y="1371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618" y="2743200"/>
            <a:ext cx="64235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30 – 35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Ce cuu th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52800" y="5549900"/>
            <a:ext cx="233203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latin typeface=".VnArial" pitchFamily="34" charset="0"/>
                <a:cs typeface="Times New Roman" pitchFamily="18" charset="0"/>
              </a:rPr>
              <a:t>115</a:t>
            </a:r>
            <a:endParaRPr lang="en-US" sz="7200" b="1" dirty="0"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xe cuu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369" y="5505271"/>
            <a:ext cx="258126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latin typeface=".VnArial" pitchFamily="34" charset="0"/>
                <a:cs typeface="Times New Roman" pitchFamily="18" charset="0"/>
              </a:rPr>
              <a:t>114</a:t>
            </a:r>
            <a:endParaRPr lang="en-US" sz="7200" b="1" dirty="0"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900" y="547696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CVĐ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" y="1"/>
            <a:ext cx="9141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357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é tập đế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55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5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0056a21f30d7e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52450"/>
            <a:ext cx="8255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403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HĐ1.Ôn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trò chơi ôn số lượ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49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ình nền GADT\500_F_34669957_cHHdxVrQH2QN6acPsmvCPDFlJ7UVYP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19124"/>
            <a:ext cx="76073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12192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1912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Ý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1468438" y="3503613"/>
            <a:ext cx="893762" cy="58578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0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0800000" flipV="1">
            <a:off x="2660650" y="1952625"/>
            <a:ext cx="816768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10800000" flipV="1">
            <a:off x="2840038" y="4819650"/>
            <a:ext cx="817562" cy="58578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0800000" flipV="1">
            <a:off x="5764212" y="1797050"/>
            <a:ext cx="865187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0800000" flipV="1">
            <a:off x="4489450" y="606742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 flipV="1">
            <a:off x="4257674" y="33528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6400800" y="49530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6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 flipV="1">
            <a:off x="7391400" y="3212307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7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0800000" flipV="1">
            <a:off x="7543800" y="6096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8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800000" flipV="1">
            <a:off x="4038600" y="4572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9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700088" y="122237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10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509 L -0.15938 -0.0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53593 0.1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0602 L -0.10226 0.1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0486 L -0.03021 -0.2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9 -0.03333 L -0.11632 -0.47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111 L 0.00139 -0.0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5034 -0.309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6702 -0.05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037 L -0.09201 0.32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2037 L 0.37431 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0139 L 0.82309 0.223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Biển số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9900"/>
            <a:ext cx="81534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455832" y="2902940"/>
            <a:ext cx="828661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prstClr val="black"/>
                </a:solidFill>
                <a:latin typeface=".VnArial" pitchFamily="34" charset="0"/>
                <a:cs typeface="Times New Roman" pitchFamily="18" charset="0"/>
              </a:rPr>
              <a:t>9</a:t>
            </a:r>
          </a:p>
        </p:txBody>
      </p:sp>
      <p:pic>
        <p:nvPicPr>
          <p:cNvPr id="24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5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31" y="2823249"/>
            <a:ext cx="8540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9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7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0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96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06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69" y="282324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5562600"/>
            <a:ext cx="3087680" cy="1200329"/>
          </a:xfrm>
          <a:prstGeom prst="rect">
            <a:avLst/>
          </a:prstGeom>
          <a:solidFill>
            <a:srgbClr val="3E06C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.VnArial" pitchFamily="34" charset="0"/>
                <a:cs typeface="Times New Roman" pitchFamily="18" charset="0"/>
              </a:rPr>
              <a:t>113</a:t>
            </a:r>
            <a:endParaRPr lang="en-US" sz="7200" b="1" dirty="0">
              <a:solidFill>
                <a:srgbClr val="FFFF00"/>
              </a:solidFill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106</Words>
  <Application>Microsoft Office PowerPoint</Application>
  <PresentationFormat>On-screen Show (4:3)</PresentationFormat>
  <Paragraphs>35</Paragraphs>
  <Slides>12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76</cp:revision>
  <dcterms:created xsi:type="dcterms:W3CDTF">2018-01-22T14:53:30Z</dcterms:created>
  <dcterms:modified xsi:type="dcterms:W3CDTF">2018-04-18T01:56:59Z</dcterms:modified>
</cp:coreProperties>
</file>