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72" r:id="rId11"/>
    <p:sldId id="273" r:id="rId12"/>
    <p:sldId id="274" r:id="rId13"/>
    <p:sldId id="275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961FD8-4D22-4DC5-B955-F250C28C1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FC53153-A206-4F6F-9D24-4FD4D6F58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F050C3-1CD0-4C2F-99FA-81852AB2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BAD-21E8-4551-A77D-DFA6A3FA4BC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DCFE48-9621-4581-8F66-86257C77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ECB1E0-E66F-403A-930C-4690580C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B202-D0FF-4B1C-B760-A3B41E9B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6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DF09BC-BED3-4C3F-B3E7-38B51FF4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0C41CB-3BB6-43AA-9540-193EDCBAB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6FB482-E443-4C15-8915-9DDB37F2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BAD-21E8-4551-A77D-DFA6A3FA4BC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AC408B-FEFD-4151-AAC3-A4EE2EB0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BDDB78-F799-427E-BA8A-BD3F9512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B202-D0FF-4B1C-B760-A3B41E9B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1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CC39EC-7245-4C11-8E71-6D581277F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C5EC094-98F8-4769-B241-4F263B5C0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37DAF1-8EF4-4886-A9BD-B8342EEE7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BAD-21E8-4551-A77D-DFA6A3FA4BC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9A6A16-7567-4593-B436-2D47AB545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527A69-891C-46F8-B098-6E565F65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B202-D0FF-4B1C-B760-A3B41E9B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0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76771-CE9D-41B9-8449-0083B70E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43146E-CE89-48EB-A872-2014B940D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CD3DCC-8B41-4554-A7AB-7CB4DFBF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BAD-21E8-4551-A77D-DFA6A3FA4BC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ED115E-3086-4E0B-884A-E679D0402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DF9308-6B1B-42C7-A007-27ECCFB5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B202-D0FF-4B1C-B760-A3B41E9B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F1F2D7-6CD0-40C1-A2A9-1BB6C5F7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D6EBCC-F4F3-490A-80CF-159C40131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F8AAD5-F14B-4767-BAEC-DF9310A8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BAD-21E8-4551-A77D-DFA6A3FA4BC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EAE750-98E3-4373-9B96-B900BF7B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AAF76E-E50C-4176-AEF7-E2FB2390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B202-D0FF-4B1C-B760-A3B41E9B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FB2638-FAF2-4648-9B8B-AEDECE097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4B5A0F-1579-416D-82F0-2BB6E8A47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F61F85-4FA8-4D25-BED4-B222197A4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925F3F-DC52-4847-ADA2-7C86BE24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BAD-21E8-4551-A77D-DFA6A3FA4BC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FD348A-8653-422C-88E4-D104A2E5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5DC6C2-EAE5-4094-AB38-F24A3D6E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B202-D0FF-4B1C-B760-A3B41E9B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1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49E941-3ACA-482C-8A5E-97D2B806D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A59B4E-C98A-44C8-B1C2-78F4780FF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6DC5CC-3DEE-4A9E-BC2E-93A3E78FF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A0D890-CAC3-402E-B373-29F9493A7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1288FC1-414D-4876-9D46-23ECA4F71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3871864-B856-4C6D-8CEF-B78F4EA11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BAD-21E8-4551-A77D-DFA6A3FA4BC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E643B8B-A224-44AF-BBED-86D76AD46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F13A291-B027-43D0-9502-ADBEAA9A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B202-D0FF-4B1C-B760-A3B41E9B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6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BD0C4A-C7AF-4889-854C-D079D2A64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959D1D4-8E8B-4973-A6D8-FFFF554C2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BAD-21E8-4551-A77D-DFA6A3FA4BC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ECB5F6A-273D-4EE1-B0E9-0D684A0D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188CBA5-5765-4262-B5BB-97E7AD3A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B202-D0FF-4B1C-B760-A3B41E9B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1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88209C7-BD3F-43DD-9BB1-4C1863D3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BAD-21E8-4551-A77D-DFA6A3FA4BC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5F268E-C0E3-48BB-806A-301112AB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2AAF87-4803-441C-8B51-879A7113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B202-D0FF-4B1C-B760-A3B41E9B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9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FC8C7-56E8-4427-A776-6102DF53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C88948-6E94-407C-B603-4CF831A95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AE5CFF-ABDB-41BC-9E69-065A5C955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3EB585-ED59-4BF8-B231-6635695E0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BAD-21E8-4551-A77D-DFA6A3FA4BC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38B357-2426-40E1-AFD5-89C05AABF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FAEF34-30ED-434F-8880-C66B185F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B202-D0FF-4B1C-B760-A3B41E9B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EC1011-9154-424F-8B42-ED7EFB744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DB24BF3-45A8-41DB-82FA-E122603C8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25DD03-05F6-49B0-8535-0688DBBFA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31DDC2-B48B-40CB-81AE-D7E732AC7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BAD-21E8-4551-A77D-DFA6A3FA4BC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F6B5BC-70D1-4427-9028-C4278AD7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C0C318-C6E6-487C-9470-49F8B342A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B202-D0FF-4B1C-B760-A3B41E9B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5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01A1FBC-37EE-4146-828C-72DF932C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30C5FE-8A8E-4591-8947-EB81736BA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25389D-2690-42FE-9467-96C4D6657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3BAD-21E8-4551-A77D-DFA6A3FA4BC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49F8F8-31FB-4520-899D-8F32C46B0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0C25FC-20E1-4B1E-8703-C53AD9980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0B202-D0FF-4B1C-B760-A3B41E9BB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2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.wav"/><Relationship Id="rId7" Type="http://schemas.openxmlformats.org/officeDocument/2006/relationships/image" Target="../media/image1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Top 123+] Hình nền Powerpoint “ĐẸP NHỨC NÁCH”">
            <a:extLst>
              <a:ext uri="{FF2B5EF4-FFF2-40B4-BE49-F238E27FC236}">
                <a16:creationId xmlns:a16="http://schemas.microsoft.com/office/drawing/2014/main" xmlns="" id="{F95B6B30-C0AA-4774-B820-CBB95B710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7938"/>
            <a:ext cx="12188825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484B69A-8B0D-46A3-9442-39C338D96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727075"/>
            <a:ext cx="46402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</a:t>
            </a:r>
            <a:r>
              <a:rPr lang="en-US" alt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alt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</a:t>
            </a:r>
            <a:r>
              <a:rPr lang="en-US" alt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HƯNG</a:t>
            </a:r>
            <a:endParaRPr lang="en-US" alt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772B1D-623B-4F5F-AF04-480558F5F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13" y="2935288"/>
            <a:ext cx="48466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F6CB96-EDC8-46B8-B6A7-C81909066E2F}"/>
              </a:ext>
            </a:extLst>
          </p:cNvPr>
          <p:cNvSpPr txBox="1"/>
          <p:nvPr/>
        </p:nvSpPr>
        <p:spPr>
          <a:xfrm>
            <a:off x="2931192" y="3373291"/>
            <a:ext cx="77103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nhận biết rõ nét về chiều cao của 2 đối tượng.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đúng từ: cao hơn – thấp hơn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3160793-7146-4282-ABD6-FAEF95FD7E7E}"/>
              </a:ext>
            </a:extLst>
          </p:cNvPr>
          <p:cNvSpPr txBox="1"/>
          <p:nvPr/>
        </p:nvSpPr>
        <p:spPr>
          <a:xfrm>
            <a:off x="4186582" y="4183828"/>
            <a:ext cx="496914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3 - 4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40" y="1537872"/>
            <a:ext cx="1146512" cy="11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9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1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6600" y="159657"/>
            <a:ext cx="5867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14500" y="6237514"/>
            <a:ext cx="609600" cy="609600"/>
          </a:xfrm>
          <a:prstGeom prst="rect">
            <a:avLst/>
          </a:prstGeom>
        </p:spPr>
      </p:pic>
      <p:pic>
        <p:nvPicPr>
          <p:cNvPr id="4" name="nham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14500" y="6248400"/>
            <a:ext cx="609600" cy="6096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1"/>
            <a:ext cx="1562100" cy="474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80772"/>
            <a:ext cx="1562100" cy="405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87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6600" y="250826"/>
            <a:ext cx="5791200" cy="8159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6200000">
            <a:off x="2630450" y="3064594"/>
            <a:ext cx="4853744" cy="22297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 rot="16200000">
            <a:off x="5529164" y="3303939"/>
            <a:ext cx="4268763" cy="22297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4886" y="6249964"/>
            <a:ext cx="609600" cy="609600"/>
          </a:xfrm>
          <a:prstGeom prst="rect">
            <a:avLst/>
          </a:prstGeom>
        </p:spPr>
      </p:pic>
      <p:pic>
        <p:nvPicPr>
          <p:cNvPr id="10" name="nham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4886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810000" y="224971"/>
            <a:ext cx="4876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5818" y="6199414"/>
            <a:ext cx="609600" cy="609600"/>
          </a:xfrm>
          <a:prstGeom prst="rect">
            <a:avLst/>
          </a:prstGeom>
        </p:spPr>
      </p:pic>
      <p:pic>
        <p:nvPicPr>
          <p:cNvPr id="16" name="nham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5818" y="6199414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24201"/>
            <a:ext cx="27432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236" y="1752601"/>
            <a:ext cx="3310164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9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28ED46-2A30-48EF-87EC-881367806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3B60A6-D3EC-4513-ADBB-B0DF681B26CD}"/>
              </a:ext>
            </a:extLst>
          </p:cNvPr>
          <p:cNvSpPr txBox="1"/>
          <p:nvPr/>
        </p:nvSpPr>
        <p:spPr>
          <a:xfrm>
            <a:off x="2666366" y="3167390"/>
            <a:ext cx="648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3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3860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2863628" y="2617316"/>
            <a:ext cx="6464743" cy="925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4126655" y="1222023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7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7" grpId="0" animBg="1"/>
      <p:bldP spid="3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31112E5-9527-48BD-A302-06377C35C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EDCDA6-2D59-412F-BB46-B48FF6D82D5A}"/>
              </a:ext>
            </a:extLst>
          </p:cNvPr>
          <p:cNvSpPr txBox="1"/>
          <p:nvPr/>
        </p:nvSpPr>
        <p:spPr>
          <a:xfrm>
            <a:off x="3714161" y="3299382"/>
            <a:ext cx="5250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 “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44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28ED46-2A30-48EF-87EC-881367806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3B60A6-D3EC-4513-ADBB-B0DF681B26CD}"/>
              </a:ext>
            </a:extLst>
          </p:cNvPr>
          <p:cNvSpPr txBox="1"/>
          <p:nvPr/>
        </p:nvSpPr>
        <p:spPr>
          <a:xfrm>
            <a:off x="2853179" y="2828835"/>
            <a:ext cx="6485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nhận biết sự khác biệt rõ nét về chiều cao của 2 đối tượng.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đúng từ :Cao hơn, thấp hơn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71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B3EF01E-4C92-4B91-9F62-8DE2D2647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5" t="17044" r="14049" b="8866"/>
          <a:stretch/>
        </p:blipFill>
        <p:spPr>
          <a:xfrm>
            <a:off x="1862276" y="863839"/>
            <a:ext cx="4091232" cy="5854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764A28-DC77-41D2-B3F8-1D6F9DC28C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71685"/>
            <a:ext cx="3362353" cy="431747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88C082D-13DB-4DE4-951C-89173353FB21}"/>
              </a:ext>
            </a:extLst>
          </p:cNvPr>
          <p:cNvCxnSpPr>
            <a:cxnSpLocks/>
          </p:cNvCxnSpPr>
          <p:nvPr/>
        </p:nvCxnSpPr>
        <p:spPr>
          <a:xfrm flipH="1">
            <a:off x="2043557" y="919665"/>
            <a:ext cx="694312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Left Brace 4">
            <a:extLst>
              <a:ext uri="{FF2B5EF4-FFF2-40B4-BE49-F238E27FC236}">
                <a16:creationId xmlns:a16="http://schemas.microsoft.com/office/drawing/2014/main" xmlns="" id="{246DBE5D-0041-46E3-82E0-5CFF77A8AE37}"/>
              </a:ext>
            </a:extLst>
          </p:cNvPr>
          <p:cNvSpPr/>
          <p:nvPr/>
        </p:nvSpPr>
        <p:spPr>
          <a:xfrm flipH="1">
            <a:off x="6092845" y="975493"/>
            <a:ext cx="268625" cy="1496192"/>
          </a:xfrm>
          <a:prstGeom prst="leftBrac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D091F3-583F-4B07-BD78-2771CAC4BA20}"/>
              </a:ext>
            </a:extLst>
          </p:cNvPr>
          <p:cNvSpPr txBox="1"/>
          <p:nvPr/>
        </p:nvSpPr>
        <p:spPr>
          <a:xfrm>
            <a:off x="6523479" y="151768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Phần thừa ra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4737D3C-606A-4AB0-9554-2B9B337C976B}"/>
              </a:ext>
            </a:extLst>
          </p:cNvPr>
          <p:cNvSpPr/>
          <p:nvPr/>
        </p:nvSpPr>
        <p:spPr>
          <a:xfrm>
            <a:off x="0" y="6577781"/>
            <a:ext cx="12192000" cy="2802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1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B3EF01E-4C92-4B91-9F62-8DE2D2647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5" t="17044" r="14049" b="8866"/>
          <a:stretch/>
        </p:blipFill>
        <p:spPr>
          <a:xfrm>
            <a:off x="6375482" y="863839"/>
            <a:ext cx="4091232" cy="5854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764A28-DC77-41D2-B3F8-1D6F9DC28C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193" y="2470459"/>
            <a:ext cx="3362353" cy="431747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88C082D-13DB-4DE4-951C-89173353FB21}"/>
              </a:ext>
            </a:extLst>
          </p:cNvPr>
          <p:cNvCxnSpPr>
            <a:cxnSpLocks/>
          </p:cNvCxnSpPr>
          <p:nvPr/>
        </p:nvCxnSpPr>
        <p:spPr>
          <a:xfrm flipH="1">
            <a:off x="2941045" y="2468664"/>
            <a:ext cx="36886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B63E268-303C-4F97-B1BB-C8ADEF2B7C82}"/>
              </a:ext>
            </a:extLst>
          </p:cNvPr>
          <p:cNvSpPr/>
          <p:nvPr/>
        </p:nvSpPr>
        <p:spPr>
          <a:xfrm>
            <a:off x="0" y="6577781"/>
            <a:ext cx="12192000" cy="2802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10">
            <a:extLst>
              <a:ext uri="{FF2B5EF4-FFF2-40B4-BE49-F238E27FC236}">
                <a16:creationId xmlns:a16="http://schemas.microsoft.com/office/drawing/2014/main" xmlns="" id="{48A57AFC-B77B-4D98-A5B4-3621877AB071}"/>
              </a:ext>
            </a:extLst>
          </p:cNvPr>
          <p:cNvSpPr/>
          <p:nvPr/>
        </p:nvSpPr>
        <p:spPr>
          <a:xfrm flipH="1">
            <a:off x="960317" y="1221396"/>
            <a:ext cx="1980728" cy="1080120"/>
          </a:xfrm>
          <a:prstGeom prst="wedgeEllipseCallout">
            <a:avLst>
              <a:gd name="adj1" fmla="val -43274"/>
              <a:gd name="adj2" fmla="val 601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28ED46-2A30-48EF-87EC-881367806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3B60A6-D3EC-4513-ADBB-B0DF681B26CD}"/>
              </a:ext>
            </a:extLst>
          </p:cNvPr>
          <p:cNvSpPr txBox="1"/>
          <p:nvPr/>
        </p:nvSpPr>
        <p:spPr>
          <a:xfrm>
            <a:off x="2666366" y="3167390"/>
            <a:ext cx="648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28ED46-2A30-48EF-87EC-881367806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3B60A6-D3EC-4513-ADBB-B0DF681B26CD}"/>
              </a:ext>
            </a:extLst>
          </p:cNvPr>
          <p:cNvSpPr txBox="1"/>
          <p:nvPr/>
        </p:nvSpPr>
        <p:spPr>
          <a:xfrm>
            <a:off x="2702350" y="3167390"/>
            <a:ext cx="648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28ED46-2A30-48EF-87EC-881367806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3B60A6-D3EC-4513-ADBB-B0DF681B26CD}"/>
              </a:ext>
            </a:extLst>
          </p:cNvPr>
          <p:cNvSpPr txBox="1"/>
          <p:nvPr/>
        </p:nvSpPr>
        <p:spPr>
          <a:xfrm>
            <a:off x="2666366" y="3167390"/>
            <a:ext cx="648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“Ai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7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29105" y="432078"/>
            <a:ext cx="5867400" cy="602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1371600" cy="685800"/>
          </a:xfrm>
        </p:spPr>
        <p:txBody>
          <a:bodyPr/>
          <a:lstStyle/>
          <a:p>
            <a:pPr eaLnBrk="1" hangingPunct="1"/>
            <a:endParaRPr lang="en-US" alt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1981201"/>
            <a:ext cx="2647950" cy="406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819401"/>
            <a:ext cx="2609545" cy="325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10594" y="6248399"/>
            <a:ext cx="609600" cy="609600"/>
          </a:xfrm>
          <a:prstGeom prst="rect">
            <a:avLst/>
          </a:prstGeom>
        </p:spPr>
      </p:pic>
      <p:pic>
        <p:nvPicPr>
          <p:cNvPr id="7" name="nham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10594" y="6305745"/>
            <a:ext cx="609600" cy="494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0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176</Words>
  <Application>Microsoft Office PowerPoint</Application>
  <PresentationFormat>Custom</PresentationFormat>
  <Paragraphs>28</Paragraphs>
  <Slides>14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7</cp:revision>
  <dcterms:created xsi:type="dcterms:W3CDTF">2023-03-28T02:24:09Z</dcterms:created>
  <dcterms:modified xsi:type="dcterms:W3CDTF">2025-04-23T08:34:58Z</dcterms:modified>
</cp:coreProperties>
</file>