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91" r:id="rId2"/>
    <p:sldId id="359" r:id="rId3"/>
    <p:sldId id="344" r:id="rId4"/>
    <p:sldId id="284" r:id="rId5"/>
    <p:sldId id="353" r:id="rId6"/>
    <p:sldId id="355" r:id="rId7"/>
    <p:sldId id="356" r:id="rId8"/>
    <p:sldId id="357" r:id="rId9"/>
    <p:sldId id="276" r:id="rId10"/>
    <p:sldId id="279" r:id="rId11"/>
  </p:sldIdLst>
  <p:sldSz cx="12192000" cy="6858000"/>
  <p:notesSz cx="6858000" cy="9144000"/>
  <p:defaultTextStyle>
    <a:defPPr>
      <a:defRPr lang="vi-V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06" autoAdjust="0"/>
    <p:restoredTop sz="94660"/>
  </p:normalViewPr>
  <p:slideViewPr>
    <p:cSldViewPr>
      <p:cViewPr>
        <p:scale>
          <a:sx n="76" d="100"/>
          <a:sy n="76" d="100"/>
        </p:scale>
        <p:origin x="-684" y="1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2E531251-1D27-4635-8E8E-D38023076AD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9C1EE4B-DC96-4958-9792-10F644FC0C4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8E22617D-D0DF-400E-BA01-578EC8747C62}" type="datetimeFigureOut">
              <a:rPr lang="en-US"/>
              <a:pPr>
                <a:defRPr/>
              </a:pPr>
              <a:t>4/23/2025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B329BA18-3802-4864-8CFD-B573DC0784C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528A54CD-8CDB-4539-A84E-41EA7E8A83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45A9676-0623-4E36-81AF-7F3F57AA71C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6A14145-9DF1-4597-A898-E5311C1F69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76DF89E9-FA6F-4214-81EB-FCDC291E4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0558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xmlns="" id="{541F0908-4598-460E-A681-A5D53048AD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xmlns="" id="{CF70A3C4-4E87-4512-83C9-15738226FB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xmlns="" id="{23EAB381-ADDE-440A-ABAE-C17848EE20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85BC9C2-F36E-41E7-8760-58F60703CAB5}" type="slidenum">
              <a:rPr lang="en-US" altLang="en-US">
                <a:solidFill>
                  <a:srgbClr val="000000"/>
                </a:solidFill>
              </a:rPr>
              <a:pPr eaLnBrk="1" hangingPunct="1"/>
              <a:t>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36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BDF226DC-8DBD-4252-B192-239A0807E8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7B118592-C65F-44F1-8EB2-22C9B741C4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DCDFAB7-ACC1-4982-B7F9-5C17C5BE59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1BA39-DC29-4813-8EC5-35570480F22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448467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FD16A00D-4ABD-4C42-B22A-05CF2056AE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731242FA-F2D5-4D7B-A327-735FD0DDC6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8C9DD183-77AB-4BBF-8CFE-DEEF8D7C73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EAB97-F2EB-4E59-A91C-312B73D40CA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603007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E507EB7-850C-417E-9576-CCC4ECBE13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FBC2641E-AD8C-4949-A53C-4907FFF11F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07406A0D-8C71-418F-8BD0-ECA85899EA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845A3-9369-4B8C-93DE-2A07C7A72F39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104254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F8971A1-18CA-4225-9E66-C20E17E321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482932D-61D7-41F0-B41E-24B69AE73E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027FF53-DCB4-4F20-868B-F53A277F84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DB67F-B864-4AE9-9FBE-218D304FBCD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167346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1958BEE-7D00-4FB4-A74A-EDE45AF9C7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085C688E-E142-408D-82F4-1DDC176D78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0C5E3845-AE9D-44EE-961A-0F1826A979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649B2-EC6A-4D2C-B972-203B14E727F4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937304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BD1BE58F-ECBE-434C-BC92-858598DA1C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514BC2E-50F3-420B-AA71-0C238C9B34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4CCC4FED-1A8C-4993-AA8B-66D83354AC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497D4-6FD7-4F13-A813-399A61064BF6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63097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593FCE3-5820-4864-8526-8CAAF9A282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3EDC12C-4FB4-43CD-B432-AEFEBFE673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B876444-DB11-4D39-8306-F01D675DCB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FA303-327C-4718-9888-03F14663AE4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200427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1C9413F9-EE14-4218-AFA6-207EE2E6CF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38B4F553-1B26-436D-BC9C-36305038C0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053BCA11-8074-4B2F-A098-DFD63674A2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3539F-378F-4B4B-B8FE-C413698242F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181807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BFF5015F-A056-451F-ACAB-5FDFFED7F8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6CC733DC-9EDC-49FB-9F0E-B7D32DCF08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1555466B-5C78-4556-8A0A-D2CE8DEDB4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F5E42-F375-4AD6-AB5D-D23F8288116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311844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6A568BEA-1698-48DF-B201-B5B8200216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A5C0F94A-0B4D-462D-9467-253236389E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E258D2C7-D113-4C1A-81C1-6EC71B840E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6F5FA-3E5F-42E4-9F67-95B5D2CEE440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780468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2CF8A35-AA38-4272-A5B2-25CE4D74FF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4D1C19C-5307-495B-B1F6-D5D73CC9E5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6971EDB-E40E-4B1B-B249-F7CD5717B5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E6FB5-B980-4F05-8102-7F203AB84F0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099327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65AFD1D-6C10-4DCD-9EB2-AD30BA29CF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6BD8BCD-09FD-4E40-980D-ADC31C8D6C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3F72ACC-88B6-4C90-B5E2-F36866404A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E8F93-538D-42AA-9FBA-DDE841403CBF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33930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957ABE15-22A8-449A-BE79-DA3BBBC890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3907D5AA-2168-45A1-84F6-1996EDBF5D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text styles</a:t>
            </a:r>
          </a:p>
          <a:p>
            <a:pPr lvl="1"/>
            <a:r>
              <a:rPr lang="vi-VN" altLang="en-US"/>
              <a:t>Second level</a:t>
            </a:r>
          </a:p>
          <a:p>
            <a:pPr lvl="2"/>
            <a:r>
              <a:rPr lang="vi-VN" altLang="en-US"/>
              <a:t>Third level</a:t>
            </a:r>
          </a:p>
          <a:p>
            <a:pPr lvl="3"/>
            <a:r>
              <a:rPr lang="vi-VN" altLang="en-US"/>
              <a:t>Fourth level</a:t>
            </a:r>
          </a:p>
          <a:p>
            <a:pPr lvl="4"/>
            <a:r>
              <a:rPr lang="vi-VN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2C9B63DF-476A-4E20-8645-01D9AE05CCE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4774A744-40F3-492B-B265-7822D4A0A54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D8B89F31-1773-4330-A734-5598BDFC17C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6CAA9D07-E718-48E7-AF36-C5F19101E98A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11.png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ập nhật hơn 106 tải hình nền powerpoint mầm non mới nhất - thdonghoadian">
            <a:extLst>
              <a:ext uri="{FF2B5EF4-FFF2-40B4-BE49-F238E27FC236}">
                <a16:creationId xmlns:a16="http://schemas.microsoft.com/office/drawing/2014/main" xmlns="" id="{9A90A1A3-F638-FA91-AD17-238F440A5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A41A934-499A-7816-E50F-6C9F2B618F7C}"/>
              </a:ext>
            </a:extLst>
          </p:cNvPr>
          <p:cNvSpPr txBox="1"/>
          <p:nvPr/>
        </p:nvSpPr>
        <p:spPr>
          <a:xfrm>
            <a:off x="4655840" y="3590329"/>
            <a:ext cx="417646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MGB 3-4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5EBF3F4-1DD9-AFF3-E696-E647FD3D8365}"/>
              </a:ext>
            </a:extLst>
          </p:cNvPr>
          <p:cNvSpPr txBox="1"/>
          <p:nvPr/>
        </p:nvSpPr>
        <p:spPr>
          <a:xfrm>
            <a:off x="3272011" y="2020669"/>
            <a:ext cx="567507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  <a:p>
            <a:pPr algn="ctr"/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 LÀM QUEN VỚI TOÁN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98B88CE-644F-4487-870E-6765B31E85A6}"/>
              </a:ext>
            </a:extLst>
          </p:cNvPr>
          <p:cNvSpPr txBox="1"/>
          <p:nvPr/>
        </p:nvSpPr>
        <p:spPr>
          <a:xfrm>
            <a:off x="3626414" y="762000"/>
            <a:ext cx="49391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hangingPunct="1"/>
            <a:r>
              <a:rPr lang="en-US" altLang="en-US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QUẬN LONG BIÊN</a:t>
            </a:r>
          </a:p>
          <a:p>
            <a:pPr algn="ctr" eaLnBrk="1" hangingPunct="1"/>
            <a:r>
              <a:rPr lang="vi-VN" altLang="en-US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RƯỜNG MẦM NON VIỆT HƯNG</a:t>
            </a:r>
            <a:endParaRPr lang="en-US" altLang="en-US" sz="20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810" y="1481806"/>
            <a:ext cx="1158380" cy="115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49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CEC45308-CF9A-6310-9F1B-94EC9E76D8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410" name="Rectangle 2">
            <a:extLst>
              <a:ext uri="{FF2B5EF4-FFF2-40B4-BE49-F238E27FC236}">
                <a16:creationId xmlns:a16="http://schemas.microsoft.com/office/drawing/2014/main" xmlns="" id="{7AADFC83-CC60-4DD2-A198-7DCB5EF6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1519238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 </a:t>
            </a:r>
          </a:p>
          <a:p>
            <a:pPr eaLnBrk="1" hangingPunct="1">
              <a:buFontTx/>
              <a:buNone/>
            </a:pPr>
            <a:endParaRPr lang="en-US" altLang="en-US"/>
          </a:p>
        </p:txBody>
      </p:sp>
      <p:sp>
        <p:nvSpPr>
          <p:cNvPr id="17427" name="Text Box 19">
            <a:extLst>
              <a:ext uri="{FF2B5EF4-FFF2-40B4-BE49-F238E27FC236}">
                <a16:creationId xmlns:a16="http://schemas.microsoft.com/office/drawing/2014/main" xmlns="" id="{D027E1BF-8B99-49B3-9622-BD7B409E1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447801"/>
            <a:ext cx="3657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2F8D918E-6733-41CB-A435-71215BE4114E}"/>
              </a:ext>
            </a:extLst>
          </p:cNvPr>
          <p:cNvSpPr txBox="1"/>
          <p:nvPr/>
        </p:nvSpPr>
        <p:spPr>
          <a:xfrm>
            <a:off x="1952124" y="1838266"/>
            <a:ext cx="8310346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vi-VN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38" name="TextBox 1">
            <a:extLst>
              <a:ext uri="{FF2B5EF4-FFF2-40B4-BE49-F238E27FC236}">
                <a16:creationId xmlns:a16="http://schemas.microsoft.com/office/drawing/2014/main" xmlns="" id="{079F3DDE-4D6E-4760-96D1-675933ACC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450" y="3429000"/>
            <a:ext cx="698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Top 75+ hình nền powerpoint học tập chất lượng full hd cực đẹ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54371" y="3497995"/>
            <a:ext cx="56268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92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2744D6F-92A7-E440-544B-3B84AD719E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-135082"/>
            <a:ext cx="12192000" cy="6993082"/>
          </a:xfrm>
          <a:prstGeom prst="rect">
            <a:avLst/>
          </a:prstGeom>
        </p:spPr>
      </p:pic>
      <p:sp>
        <p:nvSpPr>
          <p:cNvPr id="12298" name="Rectangle 2">
            <a:extLst>
              <a:ext uri="{FF2B5EF4-FFF2-40B4-BE49-F238E27FC236}">
                <a16:creationId xmlns:a16="http://schemas.microsoft.com/office/drawing/2014/main" xmlns="" id="{057DDAF9-3380-4000-9BA8-35A0B31696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376" y="116632"/>
            <a:ext cx="103691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BED4999-B61C-4B45-B17A-1B8C7BBC2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474" y="2404830"/>
            <a:ext cx="4035415" cy="3041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9776910-3E32-45EB-9F26-6080F39C9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13" y="2148912"/>
            <a:ext cx="3992313" cy="3297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BEAC7"/>
            </a:gs>
            <a:gs pos="9000">
              <a:srgbClr val="FBEAC7"/>
            </a:gs>
            <a:gs pos="16000">
              <a:srgbClr val="FEE7F2"/>
            </a:gs>
            <a:gs pos="36000">
              <a:srgbClr val="FAC77D"/>
            </a:gs>
            <a:gs pos="71001">
              <a:srgbClr val="FBD49C"/>
            </a:gs>
            <a:gs pos="88000">
              <a:srgbClr val="FBA97D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922FD5F-5DE0-2151-4B0A-9CA58CF2C0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194" name="Picture 4">
            <a:extLst>
              <a:ext uri="{FF2B5EF4-FFF2-40B4-BE49-F238E27FC236}">
                <a16:creationId xmlns:a16="http://schemas.microsoft.com/office/drawing/2014/main" xmlns="" id="{25EB6D68-7DA3-4377-B297-57D11E3A09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404814"/>
            <a:ext cx="2393950" cy="261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4" descr="93585m30">
            <a:extLst>
              <a:ext uri="{FF2B5EF4-FFF2-40B4-BE49-F238E27FC236}">
                <a16:creationId xmlns:a16="http://schemas.microsoft.com/office/drawing/2014/main" xmlns="" id="{FC689F34-C75E-454F-AA8C-A329F5E29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4" y="4121151"/>
            <a:ext cx="2162175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93585m30">
            <a:extLst>
              <a:ext uri="{FF2B5EF4-FFF2-40B4-BE49-F238E27FC236}">
                <a16:creationId xmlns:a16="http://schemas.microsoft.com/office/drawing/2014/main" xmlns="" id="{AF17FAFE-9DCE-4C66-9B1B-BBF7C3227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826" y="4149726"/>
            <a:ext cx="2162175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93585m30">
            <a:extLst>
              <a:ext uri="{FF2B5EF4-FFF2-40B4-BE49-F238E27FC236}">
                <a16:creationId xmlns:a16="http://schemas.microsoft.com/office/drawing/2014/main" xmlns="" id="{80BA2F85-2CC8-4B78-806D-98929C29A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6" y="4148138"/>
            <a:ext cx="2162175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 descr="93585m30">
            <a:extLst>
              <a:ext uri="{FF2B5EF4-FFF2-40B4-BE49-F238E27FC236}">
                <a16:creationId xmlns:a16="http://schemas.microsoft.com/office/drawing/2014/main" xmlns="" id="{2D1A7A64-E0CC-4640-9A56-273799883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464" y="4121151"/>
            <a:ext cx="2162175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653D4D4-C164-BC77-57E1-635550ECEF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xmlns="" id="{BBE8E7FE-A156-4C47-AB36-7244F992FD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985838"/>
            <a:ext cx="2084388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93585m30">
            <a:extLst>
              <a:ext uri="{FF2B5EF4-FFF2-40B4-BE49-F238E27FC236}">
                <a16:creationId xmlns:a16="http://schemas.microsoft.com/office/drawing/2014/main" xmlns="" id="{4758695A-289F-4939-8EB7-96226BEE8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744" y="2005013"/>
            <a:ext cx="1638300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93585m30">
            <a:extLst>
              <a:ext uri="{FF2B5EF4-FFF2-40B4-BE49-F238E27FC236}">
                <a16:creationId xmlns:a16="http://schemas.microsoft.com/office/drawing/2014/main" xmlns="" id="{F70035AD-FB8E-4C1D-9A7A-AAAE98604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864" y="2008045"/>
            <a:ext cx="173355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 descr="93585m30">
            <a:extLst>
              <a:ext uri="{FF2B5EF4-FFF2-40B4-BE49-F238E27FC236}">
                <a16:creationId xmlns:a16="http://schemas.microsoft.com/office/drawing/2014/main" xmlns="" id="{4F4C8897-EFA1-4846-83FC-DB909F03B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413" y="1944170"/>
            <a:ext cx="1811337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93585m30">
            <a:extLst>
              <a:ext uri="{FF2B5EF4-FFF2-40B4-BE49-F238E27FC236}">
                <a16:creationId xmlns:a16="http://schemas.microsoft.com/office/drawing/2014/main" xmlns="" id="{4DC98242-38D2-481A-AE56-C14172AEB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0" y="1952625"/>
            <a:ext cx="17367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538EAA0-7A77-4D0D-AFCB-84E543E57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4592639"/>
            <a:ext cx="2378075" cy="17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9459EC2-A995-499E-84F8-68216F5A2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864" y="4368800"/>
            <a:ext cx="3290887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5976151-E9E2-4A43-9C81-7946A7D1B6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3313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52774" y="1556792"/>
            <a:ext cx="5886451" cy="24194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4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“Ai </a:t>
            </a:r>
            <a:r>
              <a:rPr lang="en-US" sz="6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pic>
        <p:nvPicPr>
          <p:cNvPr id="7" name="[Olympia 16] Nhạc hiệu mở đầu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27019" y="5978214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119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2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24)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2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Tải hình ảnh pp trang 45b04e9e2c61b3 tại kho hình nền, ảnh đẹp khoanh24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Những món đồ chơi khơi gợi sáng tạo cho bé - VnExpress Đời sống">
            <a:extLst>
              <a:ext uri="{FF2B5EF4-FFF2-40B4-BE49-F238E27FC236}">
                <a16:creationId xmlns:a16="http://schemas.microsoft.com/office/drawing/2014/main" xmlns="" id="{16EBB35E-1975-4AE7-74FB-B2B0309A4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3406334"/>
            <a:ext cx="2160240" cy="172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FA73189F-5704-7441-9E6D-DE7E535E3986}"/>
              </a:ext>
            </a:extLst>
          </p:cNvPr>
          <p:cNvGrpSpPr/>
          <p:nvPr/>
        </p:nvGrpSpPr>
        <p:grpSpPr>
          <a:xfrm>
            <a:off x="5735960" y="1700808"/>
            <a:ext cx="4375373" cy="4313007"/>
            <a:chOff x="6096000" y="1121959"/>
            <a:chExt cx="4375373" cy="4313007"/>
          </a:xfrm>
        </p:grpSpPr>
        <p:pic>
          <p:nvPicPr>
            <p:cNvPr id="1028" name="Picture 4" descr="Mua Phúc lợi Phải Họ Hợp Kim Mini Xe Đạp Đồ Chơi, Có Thể Gấp Gọn">
              <a:extLst>
                <a:ext uri="{FF2B5EF4-FFF2-40B4-BE49-F238E27FC236}">
                  <a16:creationId xmlns:a16="http://schemas.microsoft.com/office/drawing/2014/main" xmlns="" id="{F020D924-E5EC-C9E2-1D10-6108065910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0395" y="1121959"/>
              <a:ext cx="2143125" cy="214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Mua Phúc lợi Phải Họ Hợp Kim Mini Xe Đạp Đồ Chơi, Có Thể Gấp Gọn">
              <a:extLst>
                <a:ext uri="{FF2B5EF4-FFF2-40B4-BE49-F238E27FC236}">
                  <a16:creationId xmlns:a16="http://schemas.microsoft.com/office/drawing/2014/main" xmlns="" id="{097C3F51-08ED-C396-64BF-0676ACF782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8248" y="3291841"/>
              <a:ext cx="2143125" cy="214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Mua Phúc lợi Phải Họ Hợp Kim Mini Xe Đạp Đồ Chơi, Có Thể Gấp Gọn">
              <a:extLst>
                <a:ext uri="{FF2B5EF4-FFF2-40B4-BE49-F238E27FC236}">
                  <a16:creationId xmlns:a16="http://schemas.microsoft.com/office/drawing/2014/main" xmlns="" id="{D06E5E48-0460-AA96-BA45-A99A28558E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2227134"/>
              <a:ext cx="2143125" cy="214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3041624" y="572950"/>
            <a:ext cx="5666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18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ải hình ảnh pp trang 45b04e9e2c61b3 tại kho hình nền, ảnh đẹp khoanh24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ình ảnh Bộ Sưu Tập Quần áo Trẻ Em PNG , Quần áo Trẻ Em, Quần áo Trẻ Em, Quần  áo Trẻ Em PNG miễn phí tải tập tin PSDComment và Vector">
            <a:extLst>
              <a:ext uri="{FF2B5EF4-FFF2-40B4-BE49-F238E27FC236}">
                <a16:creationId xmlns:a16="http://schemas.microsoft.com/office/drawing/2014/main" xmlns="" id="{F3C65D60-2FBD-5D76-A7FD-CC05241DB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2132856"/>
            <a:ext cx="352839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ình ảnh Váy Quần áo Quần áo Trẻ Em Quần áo Trẻ Em Trang Phục Mua Sắm Trực  Tuyến Ngoại Thương PNG , Quần áo Clipart, Quần áo, Vẽ Tay Hoạt Hình">
            <a:extLst>
              <a:ext uri="{FF2B5EF4-FFF2-40B4-BE49-F238E27FC236}">
                <a16:creationId xmlns:a16="http://schemas.microsoft.com/office/drawing/2014/main" xmlns="" id="{EB494BD4-82A9-F6FE-BBB2-3F7F5F58C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04" y="1988840"/>
            <a:ext cx="352839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1624" y="572950"/>
            <a:ext cx="6013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64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0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5976151-E9E2-4A43-9C81-7946A7D1B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8" y="4192"/>
            <a:ext cx="12192000" cy="6858000"/>
          </a:xfrm>
          <a:prstGeom prst="rect">
            <a:avLst/>
          </a:prstGeom>
        </p:spPr>
      </p:pic>
      <p:sp>
        <p:nvSpPr>
          <p:cNvPr id="16388" name="TextBox 1">
            <a:extLst>
              <a:ext uri="{FF2B5EF4-FFF2-40B4-BE49-F238E27FC236}">
                <a16:creationId xmlns:a16="http://schemas.microsoft.com/office/drawing/2014/main" xmlns="" id="{BD743751-4E4F-430F-85CC-7C60CC9F4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3592" y="3140968"/>
            <a:ext cx="765219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phổ biến cách chơi : Trẻ s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ẽ</a:t>
            </a:r>
            <a:r>
              <a:rPr lang="vi-VN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về đúng nhà có số lượng theo cô yêu cầu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50226" y="812705"/>
            <a:ext cx="5211684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6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7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7.108"/>
  <p:tag name="ISPRING_SLIDE_ID_2" val="{0ED6E2CB-07B0-4571-8E79-0F8142C25F79}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435</TotalTime>
  <Words>105</Words>
  <Application>Microsoft Office PowerPoint</Application>
  <PresentationFormat>Custom</PresentationFormat>
  <Paragraphs>26</Paragraphs>
  <Slides>10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VPTU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NDC</dc:creator>
  <cp:lastModifiedBy>Techsi.vn</cp:lastModifiedBy>
  <cp:revision>46</cp:revision>
  <dcterms:created xsi:type="dcterms:W3CDTF">2018-10-20T02:47:09Z</dcterms:created>
  <dcterms:modified xsi:type="dcterms:W3CDTF">2025-04-23T08:39:26Z</dcterms:modified>
</cp:coreProperties>
</file>