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vi-VN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vi-VN" sz="20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VIỆT HƯNG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050" y="1013188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Đỗ Thị Kiều Oanh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62458"/>
            <a:ext cx="1142886" cy="988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643" y="5562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Năm học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6764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76" y="6094141"/>
            <a:ext cx="382859" cy="3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124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415</Words>
  <Application>Microsoft Office PowerPoint</Application>
  <PresentationFormat>On-screen Show (4:3)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70</cp:revision>
  <dcterms:created xsi:type="dcterms:W3CDTF">2016-04-10T13:01:26Z</dcterms:created>
  <dcterms:modified xsi:type="dcterms:W3CDTF">2025-04-23T14:44:42Z</dcterms:modified>
</cp:coreProperties>
</file>