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2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8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9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6BB6-6F46-4DB1-AFE9-B0174F7F9CCE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7E61-8501-44CC-93E9-524695B60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13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3040" y="2920612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651774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Thơ: </a:t>
            </a:r>
            <a:r>
              <a:rPr lang="en-US" sz="3600" b="1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</a:p>
          <a:p>
            <a:pPr algn="ctr"/>
            <a:r>
              <a:rPr 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Lứa tuổi: 24-36 tháng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301240" y="518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  <a:endParaRPr lang="vi-VN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  <a:endParaRPr lang="vi-VN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38" y="1179731"/>
            <a:ext cx="1193403" cy="11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6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3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240"/>
            <a:ext cx="9113520" cy="68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13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81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600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Đàm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thoại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trích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71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6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175"/>
            <a:ext cx="91138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8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30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143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3.Kết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32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Techsi.vn</cp:lastModifiedBy>
  <cp:revision>14</cp:revision>
  <dcterms:created xsi:type="dcterms:W3CDTF">2019-09-17T06:41:49Z</dcterms:created>
  <dcterms:modified xsi:type="dcterms:W3CDTF">2024-04-08T08:14:00Z</dcterms:modified>
</cp:coreProperties>
</file>