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9491AD6-D047-4F56-84A8-A0D6F89CEA5F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0CFB61E-AB5F-43B7-83A0-7073E9546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jpeg"/><Relationship Id="rId17" Type="http://schemas.openxmlformats.org/officeDocument/2006/relationships/image" Target="../media/image9.jpe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7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1.jpe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6" y="0"/>
            <a:ext cx="9171495" cy="514047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8" y="4079059"/>
            <a:ext cx="2582577" cy="1064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60" y="4079059"/>
            <a:ext cx="2582577" cy="1064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79059"/>
            <a:ext cx="2582577" cy="10644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3552" y="2134978"/>
            <a:ext cx="761384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NBTN: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Nhà trẻ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5876" y="66675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MẦM NON VIỆT HƯNG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43" y="1134765"/>
            <a:ext cx="993863" cy="9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49492"/>
            <a:ext cx="3096344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9492"/>
            <a:ext cx="3168352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5" y="2910385"/>
            <a:ext cx="3099636" cy="203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98" y="3094211"/>
            <a:ext cx="3145183" cy="185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m-Di-Mau-Giao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67544" y="299268"/>
            <a:ext cx="609600" cy="457200"/>
          </a:xfrm>
          <a:prstGeom prst="rect">
            <a:avLst/>
          </a:prstGeom>
        </p:spPr>
      </p:pic>
      <p:pic>
        <p:nvPicPr>
          <p:cNvPr id="10" name="Em-La-Bong-Hong-Nho-be-Thu-Uy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012160" y="411510"/>
            <a:ext cx="609600" cy="457200"/>
          </a:xfrm>
          <a:prstGeom prst="rect">
            <a:avLst/>
          </a:prstGeom>
        </p:spPr>
      </p:pic>
      <p:pic>
        <p:nvPicPr>
          <p:cNvPr id="11" name="Tap-Dem-Xuan-Ma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19720" y="3045228"/>
            <a:ext cx="609600" cy="457200"/>
          </a:xfrm>
          <a:prstGeom prst="rect">
            <a:avLst/>
          </a:prstGeom>
        </p:spPr>
      </p:pic>
      <p:pic>
        <p:nvPicPr>
          <p:cNvPr id="13" name="Ban-tay-me-Bui-Dinh-Tha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046307" y="3273828"/>
            <a:ext cx="60960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01079"/>
            <a:ext cx="2376264" cy="25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Nam-Ngon-Tay-Ngoan-Cao-Le-Ha-Tra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384431" y="165364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0622"/>
            <a:ext cx="4032448" cy="237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7" b="33777"/>
          <a:stretch/>
        </p:blipFill>
        <p:spPr>
          <a:xfrm>
            <a:off x="326732" y="2554924"/>
            <a:ext cx="3957237" cy="223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 b="36823"/>
          <a:stretch/>
        </p:blipFill>
        <p:spPr>
          <a:xfrm>
            <a:off x="4644008" y="2608602"/>
            <a:ext cx="4173594" cy="217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4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" y="249492"/>
            <a:ext cx="4421945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-PC\Downloads\hinh pp\ngam-cac-thien-than-nho-sieu-de-thuong-voi-non-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319080"/>
            <a:ext cx="3153079" cy="2750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-PC\Downloads\hinh pp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005576"/>
            <a:ext cx="3650955" cy="3176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5" action="ppaction://hlinksldjump"/>
          </p:cNvPr>
          <p:cNvSpPr/>
          <p:nvPr/>
        </p:nvSpPr>
        <p:spPr>
          <a:xfrm>
            <a:off x="7596336" y="4299942"/>
            <a:ext cx="864096" cy="5400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-PC\Downloads\hinh pp\tinh-tu-la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66" y="2625756"/>
            <a:ext cx="4819650" cy="2414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-PC\Downloads\hinh pp\watching-televis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4" y="-132365"/>
            <a:ext cx="2992630" cy="29936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2" name="Picture 4" descr="C:\Users\USER-PC\Downloads\hinh pp\rau-tay-1-37a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894"/>
            <a:ext cx="428625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Point Star 6">
            <a:hlinkClick r:id="rId5" action="ppaction://hlinksldjump"/>
          </p:cNvPr>
          <p:cNvSpPr/>
          <p:nvPr/>
        </p:nvSpPr>
        <p:spPr>
          <a:xfrm>
            <a:off x="7596336" y="4299942"/>
            <a:ext cx="864096" cy="5400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3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-PC\Downloads\hinh pp\tinhhoa.net-2fjn6P-20151203-tre-nho-thich-an-do-ngot-co-nguy-co-mac-chung-can-thi-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02" y="1620407"/>
            <a:ext cx="4363390" cy="2028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-PC\Downloads\hinh pp\3_FZN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68766"/>
            <a:ext cx="3624197" cy="19679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-PC\Downloads\hinh pp\cay-dien-cuc-oc-tai_shutterstock_191011256_osz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51" y="1"/>
            <a:ext cx="4453735" cy="20044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-PC\Downloads\hinh pp\ho-15127176605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1" y="3276171"/>
            <a:ext cx="3652477" cy="1867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-PC\Downloads\hinh pp\sau_ra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67"/>
            <a:ext cx="3830236" cy="19240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5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" y="0"/>
            <a:ext cx="9113597" cy="5143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850482"/>
            <a:ext cx="1190625" cy="1293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84" y="3850481"/>
            <a:ext cx="1190625" cy="1293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28" y="3868403"/>
            <a:ext cx="1190625" cy="1293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3" y="-506592"/>
            <a:ext cx="3308945" cy="2481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25" y="-398580"/>
            <a:ext cx="3308945" cy="24817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77325" y="1736880"/>
            <a:ext cx="678935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DungDangDungDe-DangCapNhat_3fjz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52320" y="363980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78</TotalTime>
  <Words>28</Words>
  <Application>Microsoft Office PowerPoint</Application>
  <PresentationFormat>On-screen Show (16:9)</PresentationFormat>
  <Paragraphs>5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USER-PC</dc:creator>
  <cp:lastModifiedBy>Techsi.vn</cp:lastModifiedBy>
  <cp:revision>10</cp:revision>
  <dcterms:created xsi:type="dcterms:W3CDTF">2018-10-10T13:05:37Z</dcterms:created>
  <dcterms:modified xsi:type="dcterms:W3CDTF">2025-04-16T01:49:55Z</dcterms:modified>
</cp:coreProperties>
</file>