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4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6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B299-9901-4C94-B71F-98312AFF50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C714-3BBD-40C9-878A-DE5DFDCC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3347" y="127843"/>
            <a:ext cx="81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VIỆT HƯNG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6851" y="2801406"/>
            <a:ext cx="777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8391" y="3516349"/>
            <a:ext cx="78964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lọc,nước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tháng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5" y="1080898"/>
            <a:ext cx="1366342" cy="13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1299" y="0"/>
            <a:ext cx="601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Quả Gì - Quả Gì Mà Chua Chua Thế - Nhạc Vui Cho Be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" y="954107"/>
            <a:ext cx="11249025" cy="53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525" y="647700"/>
            <a:ext cx="82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1190" y="1851140"/>
            <a:ext cx="9610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lọc: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 khát các con phải làm gì? Nếu không có nước để uống các con sẽ làm sao?</a:t>
            </a:r>
          </a:p>
          <a:p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00" y="1559848"/>
            <a:ext cx="7733987" cy="5146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081" y="1930111"/>
            <a:ext cx="1651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V7 - Chuyện kể của những chú cừu - Uống nước đầy đu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6" y="342900"/>
            <a:ext cx="9685864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54" y="1914525"/>
            <a:ext cx="3723652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2109787"/>
            <a:ext cx="3985113" cy="3000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67275" y="228600"/>
            <a:ext cx="1971675" cy="1057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523875"/>
            <a:ext cx="5061114" cy="4411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523876"/>
            <a:ext cx="6670675" cy="44114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2154" y="5153025"/>
            <a:ext cx="2943225" cy="12573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cam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96175" y="5153025"/>
            <a:ext cx="3095625" cy="11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111</Words>
  <Application>Microsoft Office PowerPoint</Application>
  <PresentationFormat>Custom</PresentationFormat>
  <Paragraphs>17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11</cp:revision>
  <dcterms:created xsi:type="dcterms:W3CDTF">2022-05-07T09:02:21Z</dcterms:created>
  <dcterms:modified xsi:type="dcterms:W3CDTF">2025-04-16T01:51:48Z</dcterms:modified>
</cp:coreProperties>
</file>