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EFFF"/>
    <a:srgbClr val="C9FFE1"/>
    <a:srgbClr val="EAF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>
        <p:scale>
          <a:sx n="80" d="100"/>
          <a:sy n="80" d="100"/>
        </p:scale>
        <p:origin x="-1110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15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064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0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72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133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0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785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251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3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62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7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4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0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35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50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9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40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89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15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712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692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7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39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85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444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45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71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20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634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8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24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8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92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5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8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09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86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BAA74-8154-4D4C-A355-501E6B9F2A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1C609-C0DF-445A-99B4-4AA603DFF4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5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3" r:id="rId3"/>
    <p:sldLayoutId id="2147483684" r:id="rId4"/>
    <p:sldLayoutId id="2147483682" r:id="rId5"/>
    <p:sldLayoutId id="2147483675" r:id="rId6"/>
    <p:sldLayoutId id="2147483673" r:id="rId7"/>
    <p:sldLayoutId id="2147483672" r:id="rId8"/>
    <p:sldLayoutId id="2147483662" r:id="rId9"/>
    <p:sldLayoutId id="2147483699" r:id="rId10"/>
    <p:sldLayoutId id="2147483698" r:id="rId11"/>
    <p:sldLayoutId id="2147483697" r:id="rId12"/>
    <p:sldLayoutId id="2147483696" r:id="rId13"/>
    <p:sldLayoutId id="2147483695" r:id="rId14"/>
    <p:sldLayoutId id="2147483694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5" r:id="rId23"/>
    <p:sldLayoutId id="2147483683" r:id="rId24"/>
    <p:sldLayoutId id="2147483681" r:id="rId25"/>
    <p:sldLayoutId id="2147483680" r:id="rId26"/>
    <p:sldLayoutId id="2147483679" r:id="rId27"/>
    <p:sldLayoutId id="2147483678" r:id="rId28"/>
    <p:sldLayoutId id="2147483677" r:id="rId29"/>
    <p:sldLayoutId id="2147483676" r:id="rId30"/>
    <p:sldLayoutId id="2147483674" r:id="rId31"/>
    <p:sldLayoutId id="2147483663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1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02058"/>
            <a:ext cx="5638800" cy="617762"/>
          </a:xfrm>
        </p:spPr>
        <p:txBody>
          <a:bodyPr>
            <a:normAutofit fontScale="90000"/>
          </a:bodyPr>
          <a:lstStyle/>
          <a:p>
            <a:r>
              <a:rPr lang="en-US" sz="2400" b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/>
            </a:r>
            <a:br>
              <a:rPr lang="en-US" sz="2400" b="1" smtClean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r>
              <a:rPr lang="en-US" sz="2700" b="1" smtClean="0">
                <a:solidFill>
                  <a:srgbClr val="002060"/>
                </a:solidFill>
                <a:latin typeface="+mn-lt"/>
              </a:rPr>
              <a:t>TRƯỜNG MẦM NON VIỆT HƯNG</a:t>
            </a:r>
            <a:endParaRPr lang="en-US" sz="27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114550"/>
            <a:ext cx="6400800" cy="11440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7030A0"/>
                </a:solidFill>
              </a:rPr>
              <a:t>LĨNH VỰC PHÁT TRIỂN NHẬN THỨC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err="1" smtClean="0">
                <a:solidFill>
                  <a:srgbClr val="7030A0"/>
                </a:solidFill>
              </a:rPr>
              <a:t>Đề</a:t>
            </a:r>
            <a:r>
              <a:rPr lang="en-US" sz="2400" b="1" smtClean="0">
                <a:solidFill>
                  <a:srgbClr val="7030A0"/>
                </a:solidFill>
              </a:rPr>
              <a:t> </a:t>
            </a:r>
            <a:r>
              <a:rPr lang="en-US" sz="2400" b="1" smtClean="0">
                <a:solidFill>
                  <a:srgbClr val="7030A0"/>
                </a:solidFill>
              </a:rPr>
              <a:t>tài: </a:t>
            </a:r>
            <a:r>
              <a:rPr lang="en-US" sz="2400" b="1" dirty="0" err="1" smtClean="0">
                <a:solidFill>
                  <a:srgbClr val="7030A0"/>
                </a:solidFill>
              </a:rPr>
              <a:t>Bé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bảo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vệ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môi</a:t>
            </a:r>
            <a:r>
              <a:rPr lang="en-US" sz="2400" b="1" dirty="0" smtClean="0">
                <a:solidFill>
                  <a:srgbClr val="7030A0"/>
                </a:solidFill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</a:rPr>
              <a:t>trường</a:t>
            </a:r>
            <a:endParaRPr lang="en-US" sz="2400" b="1" dirty="0" smtClean="0">
              <a:solidFill>
                <a:srgbClr val="7030A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smtClean="0">
                <a:solidFill>
                  <a:srgbClr val="7030A0"/>
                </a:solidFill>
              </a:rPr>
              <a:t>Lứa tuổi: Nhà trẻ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182339"/>
            <a:ext cx="6096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819150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978"/>
            <a:ext cx="3581400" cy="651272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Bỏ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đúng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nơi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quy</a:t>
            </a:r>
            <a:r>
              <a:rPr lang="en-US" sz="28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+mn-lt"/>
              </a:rPr>
              <a:t>định</a:t>
            </a:r>
            <a:endParaRPr lang="en-US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011" y="857250"/>
            <a:ext cx="3886200" cy="211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2" y="3028950"/>
            <a:ext cx="3923211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28575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</a:rPr>
              <a:t>Trồng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nhiều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cây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xanh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800" y="857250"/>
            <a:ext cx="4419600" cy="2114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800" y="3028950"/>
            <a:ext cx="4419600" cy="2114550"/>
          </a:xfrm>
          <a:prstGeom prst="rect">
            <a:avLst/>
          </a:prstGeom>
        </p:spPr>
      </p:pic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74320" y="100391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 smtClean="0"/>
              <a:t>  </a:t>
            </a:r>
            <a:r>
              <a:rPr lang="en-US" sz="7200" dirty="0" err="1" smtClean="0">
                <a:solidFill>
                  <a:srgbClr val="7030A0"/>
                </a:solidFill>
              </a:rPr>
              <a:t>Cùng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nhau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làm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cho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smtClean="0">
                <a:solidFill>
                  <a:srgbClr val="7030A0"/>
                </a:solidFill>
              </a:rPr>
              <a:t>    </a:t>
            </a:r>
            <a:r>
              <a:rPr lang="en-US" sz="7200" dirty="0" err="1" smtClean="0">
                <a:solidFill>
                  <a:srgbClr val="7030A0"/>
                </a:solidFill>
              </a:rPr>
              <a:t>môi</a:t>
            </a:r>
            <a:r>
              <a:rPr lang="en-US" sz="7200" dirty="0" smtClean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trường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xanh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sạch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đẹp</a:t>
            </a:r>
            <a:r>
              <a:rPr lang="en-US" sz="7200" dirty="0">
                <a:solidFill>
                  <a:srgbClr val="7030A0"/>
                </a:solidFill>
              </a:rPr>
              <a:t> </a:t>
            </a:r>
            <a:r>
              <a:rPr lang="en-US" sz="7200" dirty="0" err="1">
                <a:solidFill>
                  <a:srgbClr val="7030A0"/>
                </a:solidFill>
              </a:rPr>
              <a:t>nhé</a:t>
            </a:r>
            <a:r>
              <a:rPr lang="en-US" sz="7200" dirty="0">
                <a:solidFill>
                  <a:srgbClr val="7030A0"/>
                </a:solidFill>
              </a:rPr>
              <a:t>!</a:t>
            </a: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368888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2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E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71650"/>
            <a:ext cx="8229600" cy="1485900"/>
          </a:xfrm>
        </p:spPr>
        <p:txBody>
          <a:bodyPr/>
          <a:lstStyle/>
          <a:p>
            <a:r>
              <a:rPr lang="en-US" dirty="0" err="1" smtClean="0">
                <a:solidFill>
                  <a:srgbClr val="7030A0"/>
                </a:solidFill>
              </a:rPr>
              <a:t>Bé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làm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gì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để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bảo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vệ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môi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 smtClean="0">
                <a:solidFill>
                  <a:srgbClr val="7030A0"/>
                </a:solidFill>
              </a:rPr>
              <a:t>trường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8200" y="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xung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quanh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+mn-lt"/>
              </a:rPr>
              <a:t>bé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42902" y="1063228"/>
            <a:ext cx="4000499" cy="1851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2777" y="1087167"/>
            <a:ext cx="3657600" cy="18514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8055" y="3086961"/>
            <a:ext cx="3959648" cy="16597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39571" y="2986466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Cây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cỏ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1" y="3721500"/>
            <a:ext cx="225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Nhà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cửa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901" y="3070633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Đường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Phố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037" y="4160081"/>
            <a:ext cx="2552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Núi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sông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-22622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04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+mn-lt"/>
              </a:rPr>
              <a:t>Thế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nào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9600" y="1257300"/>
            <a:ext cx="335280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1" y="3314701"/>
            <a:ext cx="3361509" cy="1507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9201" y="2171601"/>
            <a:ext cx="2664183" cy="2286198"/>
          </a:xfrm>
          <a:prstGeom prst="rect">
            <a:avLst/>
          </a:prstGeom>
        </p:spPr>
      </p:pic>
      <p:pic>
        <p:nvPicPr>
          <p:cNvPr id="7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62000" y="1143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3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5143500"/>
          </a:xfrm>
          <a:prstGeom prst="rect">
            <a:avLst/>
          </a:prstGeom>
        </p:spPr>
      </p:pic>
      <p:pic>
        <p:nvPicPr>
          <p:cNvPr id="5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25977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7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2400" y="-13808"/>
            <a:ext cx="3968840" cy="271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2917409"/>
            <a:ext cx="5181600" cy="2053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072" y="-13808"/>
            <a:ext cx="4340728" cy="2711430"/>
          </a:xfrm>
          <a:prstGeom prst="rect">
            <a:avLst/>
          </a:prstGeom>
        </p:spPr>
      </p:pic>
      <p:pic>
        <p:nvPicPr>
          <p:cNvPr id="7" name="NhacPianoRemixThuGianDauOcGiamStress-VA-6094282_hq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2032" y="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F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/>
              <a:t/>
            </a:r>
            <a:br>
              <a:rPr lang="en-US" sz="7200" dirty="0"/>
            </a:br>
            <a:r>
              <a:rPr lang="en-US" sz="7200" dirty="0" smtClean="0"/>
              <a:t/>
            </a:r>
            <a:br>
              <a:rPr lang="en-US" sz="7200" dirty="0" smtClean="0"/>
            </a:b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Vì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sao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7200" dirty="0" smtClean="0">
                <a:solidFill>
                  <a:srgbClr val="FF0000"/>
                </a:solidFill>
                <a:latin typeface="+mn-lt"/>
              </a:rPr>
            </a:b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môi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trường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bị</a:t>
            </a:r>
            <a:r>
              <a:rPr lang="en-US" sz="7200" dirty="0" smtClean="0">
                <a:solidFill>
                  <a:srgbClr val="FF0000"/>
                </a:solidFill>
                <a:latin typeface="+mn-lt"/>
              </a:rPr>
              <a:t> ô </a:t>
            </a:r>
            <a:r>
              <a:rPr lang="en-US" sz="7200" dirty="0" err="1" smtClean="0">
                <a:solidFill>
                  <a:srgbClr val="FF0000"/>
                </a:solidFill>
                <a:latin typeface="+mn-lt"/>
              </a:rPr>
              <a:t>nhiễm</a:t>
            </a:r>
            <a:endParaRPr lang="en-US" sz="7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406004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7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3276600" cy="85725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Xả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rác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bừa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bãi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1200150"/>
            <a:ext cx="4041998" cy="21170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3454091"/>
            <a:ext cx="4041998" cy="17146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429876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Nước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thải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sinh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hoạt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5444" y="1200150"/>
            <a:ext cx="4115157" cy="188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443" y="3346461"/>
            <a:ext cx="4143460" cy="1782344"/>
          </a:xfrm>
          <a:prstGeom prst="rect">
            <a:avLst/>
          </a:prstGeom>
        </p:spPr>
      </p:pic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16884" y="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14" y="1"/>
            <a:ext cx="9188814" cy="51434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44814" y="1347297"/>
            <a:ext cx="9144001" cy="2000250"/>
          </a:xfrm>
          <a:prstGeom prst="rect">
            <a:avLst/>
          </a:prstGeom>
        </p:spPr>
      </p:pic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8522561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81</Words>
  <Application>Microsoft Office PowerPoint</Application>
  <PresentationFormat>On-screen Show (16:9)</PresentationFormat>
  <Paragraphs>17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1_Office Theme</vt:lpstr>
      <vt:lpstr> TRƯỜNG MẦM NON VIỆT HƯNG</vt:lpstr>
      <vt:lpstr>Bé làm gì để bảo vệ môi trường</vt:lpstr>
      <vt:lpstr>Môi trường là những gì xung quanh bé</vt:lpstr>
      <vt:lpstr>Thế nào là môi trường bị ô nhiễm</vt:lpstr>
      <vt:lpstr>PowerPoint Presentation</vt:lpstr>
      <vt:lpstr>PowerPoint Presentation</vt:lpstr>
      <vt:lpstr>    Vì sao  môi trường bị ô nhiễm</vt:lpstr>
      <vt:lpstr>Xả rác bừa bãi</vt:lpstr>
      <vt:lpstr>PowerPoint Presentation</vt:lpstr>
      <vt:lpstr>Bỏ rác đúng nơi quy định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Đề tài: Bé Vui tết Trung Thu Độ tuổi: 24-36 tháng. Giáo viên: Nghiêm Thị Thanh Hoa Đơn vị: Trường Mầm non Vân Hà.</dc:title>
  <dc:creator>Admin</dc:creator>
  <cp:lastModifiedBy>Techsi.vn</cp:lastModifiedBy>
  <cp:revision>38</cp:revision>
  <dcterms:created xsi:type="dcterms:W3CDTF">2020-09-28T09:05:55Z</dcterms:created>
  <dcterms:modified xsi:type="dcterms:W3CDTF">2025-04-16T02:34:57Z</dcterms:modified>
</cp:coreProperties>
</file>