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1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2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C1DF-95C4-42C6-B018-9B13102032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gif"/><Relationship Id="rId7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5.gif"/><Relationship Id="rId7" Type="http://schemas.openxmlformats.org/officeDocument/2006/relationships/image" Target="../media/image1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5682" y="666750"/>
            <a:ext cx="423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247" y="2257014"/>
            <a:ext cx="549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2181" y="2796543"/>
            <a:ext cx="4241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LQVH: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3098" y="3355032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trẻ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4B66E1E-E891-A524-9DCB-854CE1CD5875}"/>
              </a:ext>
            </a:extLst>
          </p:cNvPr>
          <p:cNvSpPr txBox="1"/>
          <p:nvPr/>
        </p:nvSpPr>
        <p:spPr>
          <a:xfrm>
            <a:off x="3657600" y="188768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7D35CD62-3D6C-56D7-B16C-798872773FFA}"/>
              </a:ext>
            </a:extLst>
          </p:cNvPr>
          <p:cNvSpPr txBox="1"/>
          <p:nvPr/>
        </p:nvSpPr>
        <p:spPr>
          <a:xfrm>
            <a:off x="3657600" y="188768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4" y="1087642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OngChaoGa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166007"/>
            <a:ext cx="3832226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pring-smiley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"/>
            <a:ext cx="1600200" cy="8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ong nh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7" y="3543300"/>
            <a:ext cx="160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leu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>
            <a:off x="8121559" y="3633011"/>
            <a:ext cx="9763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GaC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3086100"/>
            <a:ext cx="24320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44218E-6 L -0.425 -0.244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22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86" y="-24493"/>
            <a:ext cx="91929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1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150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003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735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3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400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3191"/>
            <a:ext cx="838200" cy="57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Chim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178594"/>
            <a:ext cx="40386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"/>
            <a:ext cx="1143000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OngGi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368113"/>
            <a:ext cx="4076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5625 0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2" descr="spring-smiley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0" descr="OngGia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345"/>
            <a:ext cx="47625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 descr="Pi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6037"/>
            <a:ext cx="9372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5" descr="Ech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57550"/>
            <a:ext cx="2590800" cy="16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0055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MAYFL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11241"/>
            <a:ext cx="1905000" cy="9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6" descr="MAYFL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86250"/>
            <a:ext cx="1752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 descr="may as Smart Object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-457200"/>
            <a:ext cx="2506663" cy="15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4089E-6 L -0.31042 0.1637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81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bg1"/>
              </a:gs>
              <a:gs pos="100000">
                <a:srgbClr val="FF00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6" descr="OngChaoGa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14450"/>
            <a:ext cx="3155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aC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00350"/>
            <a:ext cx="17287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i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628650"/>
            <a:ext cx="29718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ch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57550"/>
            <a:ext cx="17526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895600" y="571500"/>
            <a:ext cx="914400" cy="4572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76600" y="0"/>
            <a:ext cx="5562600" cy="74295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914400" y="0"/>
            <a:ext cx="7239000" cy="742950"/>
          </a:xfrm>
          <a:prstGeom prst="cloudCallout">
            <a:avLst>
              <a:gd name="adj1" fmla="val -57787"/>
              <a:gd name="adj2" fmla="val 49199"/>
            </a:avLst>
          </a:prstGeom>
          <a:solidFill>
            <a:srgbClr val="99CC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Trong truyên có những nhân vật nào?</a:t>
            </a:r>
          </a:p>
        </p:txBody>
      </p:sp>
    </p:spTree>
    <p:extLst>
      <p:ext uri="{BB962C8B-B14F-4D97-AF65-F5344CB8AC3E}">
        <p14:creationId xmlns:p14="http://schemas.microsoft.com/office/powerpoint/2010/main" val="28174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8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9" descr="Ga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00350"/>
            <a:ext cx="26241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ngChaoGa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971550"/>
            <a:ext cx="38322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705600" y="685800"/>
            <a:ext cx="2209800" cy="1828800"/>
          </a:xfrm>
          <a:prstGeom prst="wedgeEllipseCallout">
            <a:avLst>
              <a:gd name="adj1" fmla="val -17889"/>
              <a:gd name="adj2" fmla="val 69986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657600" y="228600"/>
            <a:ext cx="3124200" cy="685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Gà con ngoan quá</a:t>
            </a:r>
          </a:p>
        </p:txBody>
      </p:sp>
    </p:spTree>
    <p:extLst>
      <p:ext uri="{BB962C8B-B14F-4D97-AF65-F5344CB8AC3E}">
        <p14:creationId xmlns:p14="http://schemas.microsoft.com/office/powerpoint/2010/main" val="3744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0" y="-15587"/>
            <a:ext cx="9144000" cy="51590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1676400" y="2457450"/>
            <a:ext cx="762000" cy="26860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H="1" flipV="1">
            <a:off x="3657600" y="2971800"/>
            <a:ext cx="609600" cy="21717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3657600" y="1200150"/>
            <a:ext cx="2057400" cy="17716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3505200" y="1143000"/>
            <a:ext cx="1752600" cy="9715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V="1">
            <a:off x="3429000" y="400050"/>
            <a:ext cx="381000" cy="17145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2590800" y="171450"/>
            <a:ext cx="152400" cy="1828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H="1" flipV="1">
            <a:off x="1219200" y="457200"/>
            <a:ext cx="1371600" cy="14287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H="1" flipV="1">
            <a:off x="838200" y="971550"/>
            <a:ext cx="1600200" cy="15430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0" y="342900"/>
            <a:ext cx="1066800" cy="1600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533400" y="228600"/>
            <a:ext cx="1143000" cy="1257300"/>
          </a:xfrm>
          <a:prstGeom prst="star16">
            <a:avLst>
              <a:gd name="adj" fmla="val 375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22"/>
          <p:cNvSpPr>
            <a:spLocks noChangeArrowheads="1"/>
          </p:cNvSpPr>
          <p:nvPr/>
        </p:nvSpPr>
        <p:spPr bwMode="auto">
          <a:xfrm>
            <a:off x="0" y="1143000"/>
            <a:ext cx="2209800" cy="1714500"/>
          </a:xfrm>
          <a:prstGeom prst="star32">
            <a:avLst>
              <a:gd name="adj" fmla="val 37500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23"/>
          <p:cNvSpPr>
            <a:spLocks noChangeArrowheads="1"/>
          </p:cNvSpPr>
          <p:nvPr/>
        </p:nvSpPr>
        <p:spPr bwMode="auto">
          <a:xfrm>
            <a:off x="1828800" y="571500"/>
            <a:ext cx="1524000" cy="1371600"/>
          </a:xfrm>
          <a:prstGeom prst="irregularSeal2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" name="Picture 24" descr="Ch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571501"/>
            <a:ext cx="35814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7" descr="OngG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28850"/>
            <a:ext cx="34671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AutoShape 28"/>
          <p:cNvSpPr>
            <a:spLocks noChangeArrowheads="1"/>
          </p:cNvSpPr>
          <p:nvPr/>
        </p:nvSpPr>
        <p:spPr bwMode="auto">
          <a:xfrm>
            <a:off x="4876800" y="0"/>
            <a:ext cx="3352800" cy="742950"/>
          </a:xfrm>
          <a:prstGeom prst="cloudCallout">
            <a:avLst>
              <a:gd name="adj1" fmla="val -48060"/>
              <a:gd name="adj2" fmla="val 56889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CCFF33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69" name="AutoShape 32"/>
          <p:cNvSpPr>
            <a:spLocks noChangeArrowheads="1"/>
          </p:cNvSpPr>
          <p:nvPr/>
        </p:nvSpPr>
        <p:spPr bwMode="auto">
          <a:xfrm>
            <a:off x="6781800" y="857250"/>
            <a:ext cx="2362200" cy="1314450"/>
          </a:xfrm>
          <a:prstGeom prst="wedgeEllipseCallout">
            <a:avLst>
              <a:gd name="adj1" fmla="val -29167"/>
              <a:gd name="adj2" fmla="val 67301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Bạn chim ngoan quá</a:t>
            </a:r>
          </a:p>
        </p:txBody>
      </p:sp>
    </p:spTree>
    <p:extLst>
      <p:ext uri="{BB962C8B-B14F-4D97-AF65-F5344CB8AC3E}">
        <p14:creationId xmlns:p14="http://schemas.microsoft.com/office/powerpoint/2010/main" val="17448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5" descr="Ech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7550"/>
            <a:ext cx="2590800" cy="16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OngGi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57300"/>
            <a:ext cx="4762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133600" y="1314450"/>
            <a:ext cx="1371600" cy="1657350"/>
          </a:xfrm>
          <a:prstGeom prst="wedgeEllipseCallout">
            <a:avLst>
              <a:gd name="adj1" fmla="val -45139"/>
              <a:gd name="adj2" fmla="val 69972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029200" y="0"/>
            <a:ext cx="2667000" cy="108585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257800" y="0"/>
            <a:ext cx="3352800" cy="10287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Cóc vàng ngoan quá</a:t>
            </a:r>
          </a:p>
        </p:txBody>
      </p:sp>
    </p:spTree>
    <p:extLst>
      <p:ext uri="{BB962C8B-B14F-4D97-AF65-F5344CB8AC3E}">
        <p14:creationId xmlns:p14="http://schemas.microsoft.com/office/powerpoint/2010/main" val="5604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56</Words>
  <Application>Microsoft Office PowerPoint</Application>
  <PresentationFormat>On-screen Show (16:9)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Techsi.vn</cp:lastModifiedBy>
  <cp:revision>7</cp:revision>
  <dcterms:created xsi:type="dcterms:W3CDTF">2023-12-10T12:27:28Z</dcterms:created>
  <dcterms:modified xsi:type="dcterms:W3CDTF">2025-04-15T02:19:57Z</dcterms:modified>
</cp:coreProperties>
</file>