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60" r:id="rId4"/>
    <p:sldId id="259" r:id="rId5"/>
    <p:sldId id="261" r:id="rId6"/>
    <p:sldId id="262" r:id="rId7"/>
    <p:sldId id="263" r:id="rId8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E6BFA-86A4-45A3-90A5-8F63B5778CD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13E6F-E63F-41D9-9B9E-A5C464BD4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3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13E6F-E63F-41D9-9B9E-A5C464BD42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5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7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5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5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4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0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8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7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2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3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1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DFF47-2739-4712-9359-E8EB893932A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5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microsoft.com/office/2007/relationships/hdphoto" Target="../media/hdphoto4.wdp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13.wdp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2830" y="2597246"/>
            <a:ext cx="3235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NBTN: Đồ chơi của bé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945" y="684028"/>
            <a:ext cx="895350" cy="895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2600" y="285750"/>
            <a:ext cx="4302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VIỆT HƯNG</a:t>
            </a:r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4780" y="3179117"/>
            <a:ext cx="25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Lứa tuổi: Nhà trẻ</a:t>
            </a:r>
            <a:endParaRPr lang="en-US" sz="24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2680" y="2009804"/>
            <a:ext cx="563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24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8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ripple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F5BCAD6-2D3F-4DD7-8F2F-5D06A96E1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0789" y="0"/>
            <a:ext cx="4122422" cy="456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01493"/>
      </p:ext>
    </p:extLst>
  </p:cSld>
  <p:clrMapOvr>
    <a:masterClrMapping/>
  </p:clrMapOvr>
  <p:transition spd="slow" advTm="5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687433" y="4248150"/>
            <a:ext cx="1654834" cy="512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BÚP BÊ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úp bê bé trai | Công ty TNHH HiTec Huế - Linh Kiện Máy Tính - Thiết Bị  Trường Học - Sản Xuất Đồ Gỗ và Composite">
            <a:extLst>
              <a:ext uri="{FF2B5EF4-FFF2-40B4-BE49-F238E27FC236}">
                <a16:creationId xmlns:a16="http://schemas.microsoft.com/office/drawing/2014/main" xmlns="" id="{AD6EC755-B352-4E58-9290-C89F73B08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9781"/>
            <a:ext cx="552450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379421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82683" y="4267200"/>
            <a:ext cx="1578634" cy="512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 BÓNG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Arrow 6"/>
          <p:cNvSpPr/>
          <p:nvPr/>
        </p:nvSpPr>
        <p:spPr>
          <a:xfrm rot="20782879">
            <a:off x="6486526" y="1432321"/>
            <a:ext cx="697314" cy="249813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15200" y="1248729"/>
            <a:ext cx="13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TRÒN</a:t>
            </a:r>
          </a:p>
        </p:txBody>
      </p:sp>
      <p:pic>
        <p:nvPicPr>
          <p:cNvPr id="3" name="Picture 2" descr="Mua Quả Bóng Đá Cho Trẻ Em | Tiki">
            <a:extLst>
              <a:ext uri="{FF2B5EF4-FFF2-40B4-BE49-F238E27FC236}">
                <a16:creationId xmlns:a16="http://schemas.microsoft.com/office/drawing/2014/main" xmlns="" id="{1A771073-861B-4B72-B7B3-DB06A0F32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542" y="168740"/>
            <a:ext cx="4354916" cy="435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123851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95600" y="133350"/>
            <a:ext cx="3886200" cy="512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 DÙNG ĐỒ CHƠI LỚP BÉ</a:t>
            </a:r>
            <a:endParaRPr lang="en-US" sz="1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50" b="96750" l="10000" r="90000">
                        <a14:foregroundMark x1="36500" y1="41750" x2="74000" y2="43250"/>
                        <a14:foregroundMark x1="74000" y1="43250" x2="86500" y2="50250"/>
                        <a14:foregroundMark x1="25000" y1="60000" x2="28500" y2="35750"/>
                        <a14:foregroundMark x1="63000" y1="80500" x2="75000" y2="88500"/>
                        <a14:foregroundMark x1="77500" y1="65000" x2="77500" y2="54000"/>
                        <a14:foregroundMark x1="76250" y1="73250" x2="78250" y2="82500"/>
                        <a14:foregroundMark x1="69250" y1="89500" x2="75000" y2="96750"/>
                        <a14:foregroundMark x1="31000" y1="45500" x2="49750" y2="42000"/>
                        <a14:foregroundMark x1="28500" y1="43000" x2="53000" y2="38250"/>
                        <a14:foregroundMark x1="53000" y1="38250" x2="54500" y2="38250"/>
                        <a14:foregroundMark x1="24500" y1="69250" x2="47750" y2="79750"/>
                        <a14:foregroundMark x1="47750" y1="79750" x2="58750" y2="80000"/>
                        <a14:foregroundMark x1="23250" y1="74000" x2="43250" y2="80500"/>
                        <a14:backgroundMark x1="62220" y1="37299" x2="63000" y2="36000"/>
                        <a14:backgroundMark x1="55729" y1="36320" x2="58000" y2="36500"/>
                        <a14:backgroundMark x1="54166" y1="36196" x2="54301" y2="36207"/>
                        <a14:backgroundMark x1="32750" y1="34500" x2="42781" y2="35295"/>
                        <a14:backgroundMark x1="58000" y1="36500" x2="59223" y2="37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295" b="17295"/>
          <a:stretch/>
        </p:blipFill>
        <p:spPr bwMode="auto">
          <a:xfrm>
            <a:off x="1721811" y="2684634"/>
            <a:ext cx="2661300" cy="174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33" b="97222" l="2500" r="94500">
                        <a14:foregroundMark x1="37750" y1="4733" x2="60583" y2="7819"/>
                        <a14:foregroundMark x1="9667" y1="63992" x2="2583" y2="78292"/>
                        <a14:foregroundMark x1="25750" y1="93107" x2="39000" y2="93107"/>
                        <a14:foregroundMark x1="49750" y1="87037" x2="61417" y2="81893"/>
                        <a14:foregroundMark x1="44417" y1="83436" x2="57667" y2="78807"/>
                        <a14:foregroundMark x1="44000" y1="92078" x2="54333" y2="91564"/>
                        <a14:foregroundMark x1="84583" y1="69650" x2="88667" y2="65021"/>
                        <a14:foregroundMark x1="94500" y1="36420" x2="94500" y2="33848"/>
                        <a14:foregroundMark x1="43167" y1="97222" x2="52667" y2="9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1487" y="2684634"/>
            <a:ext cx="2437066" cy="197402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18" b="92976" l="1274" r="93631">
                        <a14:foregroundMark x1="1274" y1="31054" x2="1274" y2="31054"/>
                        <a14:foregroundMark x1="1274" y1="31054" x2="28822" y2="31054"/>
                        <a14:foregroundMark x1="28822" y1="31054" x2="78981" y2="45471"/>
                        <a14:foregroundMark x1="78981" y1="45471" x2="80414" y2="45471"/>
                        <a14:foregroundMark x1="12420" y1="8318" x2="67834" y2="32532"/>
                        <a14:foregroundMark x1="67834" y1="32532" x2="73089" y2="38447"/>
                        <a14:foregroundMark x1="77707" y1="54898" x2="93631" y2="67283"/>
                        <a14:foregroundMark x1="59395" y1="80591" x2="68790" y2="86691"/>
                        <a14:foregroundMark x1="67038" y1="77264" x2="68312" y2="90018"/>
                        <a14:foregroundMark x1="68312" y1="79113" x2="67994" y2="92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400" y="944839"/>
            <a:ext cx="1981200" cy="170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75440" y="950173"/>
            <a:ext cx="2661300" cy="176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7500" r="90000">
                        <a14:foregroundMark x1="7500" y1="30357" x2="7500" y2="48929"/>
                        <a14:foregroundMark x1="89286" y1="53929" x2="89643" y2="26786"/>
                        <a14:foregroundMark x1="19643" y1="25000" x2="89286" y2="28571"/>
                        <a14:foregroundMark x1="9643" y1="57857" x2="70714" y2="62857"/>
                        <a14:foregroundMark x1="72857" y1="62857" x2="87857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0004" y="742950"/>
            <a:ext cx="2637519" cy="241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87114"/>
      </p:ext>
    </p:extLst>
  </p:cSld>
  <p:clrMapOvr>
    <a:masterClrMapping/>
  </p:clrMapOvr>
  <p:transition spd="slow" advTm="1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93366" y="209550"/>
            <a:ext cx="3864634" cy="512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 CHƠI: </a:t>
            </a:r>
            <a:r>
              <a:rPr lang="en-US" sz="1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BÉ HÃY CHỌN ĐỒ CHƠI LỚP BÉ</a:t>
            </a:r>
            <a:endParaRPr lang="en-US" sz="1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ACC960-5143-492F-AF9F-75AAB7070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747016"/>
            <a:ext cx="2038350" cy="2195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D2C037-ABDF-45B7-819B-E541A4C0D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0000" l="10000" r="90000">
                        <a14:foregroundMark x1="49375" y1="5000" x2="60375" y2="15167"/>
                        <a14:foregroundMark x1="54250" y1="84333" x2="54250" y2="84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0073" y="2988394"/>
            <a:ext cx="2181127" cy="1635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EA42799-647D-4234-BA03-F7FACE8C20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06" b="92188" l="10000" r="90000">
                        <a14:foregroundMark x1="39063" y1="90469" x2="62969" y2="90469"/>
                        <a14:foregroundMark x1="66094" y1="58438" x2="65156" y2="90000"/>
                        <a14:foregroundMark x1="47031" y1="92188" x2="55313" y2="92188"/>
                        <a14:foregroundMark x1="53594" y1="9531" x2="52812" y2="3906"/>
                        <a14:backgroundMark x1="21250" y1="58438" x2="21094" y2="873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0073" y="743417"/>
            <a:ext cx="2038350" cy="2038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65EE711-F6F0-4F23-AFFE-FAE20BD735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08" b="90376" l="7286" r="96000">
                        <a14:foregroundMark x1="7714" y1="46479" x2="7429" y2="33803"/>
                        <a14:foregroundMark x1="7429" y1="33803" x2="7286" y2="33803"/>
                        <a14:foregroundMark x1="92000" y1="67606" x2="96000" y2="52582"/>
                        <a14:foregroundMark x1="96000" y1="52582" x2="91143" y2="37559"/>
                        <a14:foregroundMark x1="40571" y1="6808" x2="44000" y2="6808"/>
                        <a14:foregroundMark x1="30714" y1="90845" x2="50429" y2="91315"/>
                        <a14:foregroundMark x1="50429" y1="91315" x2="58571" y2="90141"/>
                        <a14:foregroundMark x1="58571" y1="90141" x2="59000" y2="903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1975" y="2966935"/>
            <a:ext cx="2582482" cy="1571625"/>
          </a:xfrm>
          <a:prstGeom prst="rect">
            <a:avLst/>
          </a:prstGeom>
        </p:spPr>
      </p:pic>
      <p:sp>
        <p:nvSpPr>
          <p:cNvPr id="9" name="AutoShape 2" descr="QUẠT BÀN B3007">
            <a:extLst>
              <a:ext uri="{FF2B5EF4-FFF2-40B4-BE49-F238E27FC236}">
                <a16:creationId xmlns:a16="http://schemas.microsoft.com/office/drawing/2014/main" xmlns="" id="{96FCD4ED-B657-4576-9413-35FC72418D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7E5F38A-AE09-4A38-AEB4-365A653397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970" b="94697" l="9091" r="95682">
                        <a14:foregroundMark x1="33636" y1="91364" x2="69773" y2="91667"/>
                        <a14:foregroundMark x1="41818" y1="12273" x2="27727" y2="13485"/>
                        <a14:foregroundMark x1="27727" y1="13485" x2="16364" y2="21212"/>
                        <a14:foregroundMark x1="16364" y1="21212" x2="9545" y2="42424"/>
                        <a14:foregroundMark x1="9545" y1="42424" x2="29545" y2="58939"/>
                        <a14:foregroundMark x1="29545" y1="58939" x2="47045" y2="61818"/>
                        <a14:foregroundMark x1="47045" y1="61818" x2="74091" y2="56061"/>
                        <a14:foregroundMark x1="74091" y1="56061" x2="85909" y2="48485"/>
                        <a14:foregroundMark x1="85909" y1="48485" x2="90000" y2="37576"/>
                        <a14:foregroundMark x1="90000" y1="37576" x2="88636" y2="27121"/>
                        <a14:foregroundMark x1="88636" y1="27121" x2="77955" y2="19091"/>
                        <a14:foregroundMark x1="77955" y1="19091" x2="65682" y2="14242"/>
                        <a14:foregroundMark x1="65682" y1="14242" x2="39091" y2="11667"/>
                        <a14:foregroundMark x1="43636" y1="7121" x2="67955" y2="10909"/>
                        <a14:foregroundMark x1="67955" y1="10909" x2="80455" y2="15909"/>
                        <a14:foregroundMark x1="80455" y1="15909" x2="83636" y2="18333"/>
                        <a14:foregroundMark x1="91136" y1="38030" x2="92045" y2="33939"/>
                        <a14:foregroundMark x1="67273" y1="33485" x2="81818" y2="33485"/>
                        <a14:foregroundMark x1="11364" y1="20303" x2="19773" y2="12576"/>
                        <a14:foregroundMark x1="19773" y1="12576" x2="34545" y2="6970"/>
                        <a14:foregroundMark x1="34545" y1="6970" x2="49091" y2="4545"/>
                        <a14:foregroundMark x1="49091" y1="4545" x2="63409" y2="5455"/>
                        <a14:foregroundMark x1="63409" y1="5455" x2="94545" y2="27121"/>
                        <a14:foregroundMark x1="94545" y1="27121" x2="95682" y2="28636"/>
                        <a14:foregroundMark x1="67045" y1="6970" x2="89545" y2="20606"/>
                        <a14:foregroundMark x1="89545" y1="20606" x2="94318" y2="26818"/>
                        <a14:foregroundMark x1="36591" y1="94545" x2="65682" y2="946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0800" y="2665476"/>
            <a:ext cx="1371600" cy="2057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DB08D06-41BF-4902-A1FD-0C3D2D34B8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936" b="93408" l="9961" r="89941">
                        <a14:foregroundMark x1="42871" y1="15234" x2="57861" y2="8936"/>
                        <a14:foregroundMark x1="57861" y1="8936" x2="69043" y2="21436"/>
                        <a14:foregroundMark x1="69043" y1="21436" x2="69873" y2="37988"/>
                        <a14:foregroundMark x1="69873" y1="37988" x2="65234" y2="60498"/>
                        <a14:foregroundMark x1="38037" y1="34229" x2="30762" y2="48730"/>
                        <a14:foregroundMark x1="30762" y1="48730" x2="23291" y2="54736"/>
                        <a14:foregroundMark x1="37451" y1="93408" x2="41357" y2="93408"/>
                        <a14:foregroundMark x1="74609" y1="67139" x2="68555" y2="51025"/>
                        <a14:foregroundMark x1="68555" y1="51025" x2="70654" y2="324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8171" y="672028"/>
            <a:ext cx="2181127" cy="218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0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5949733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45</Words>
  <Application>Microsoft Office PowerPoint</Application>
  <PresentationFormat>On-screen Show (16:9)</PresentationFormat>
  <Paragraphs>10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19</cp:revision>
  <dcterms:created xsi:type="dcterms:W3CDTF">2022-05-16T03:15:59Z</dcterms:created>
  <dcterms:modified xsi:type="dcterms:W3CDTF">2025-04-15T02:41:37Z</dcterms:modified>
</cp:coreProperties>
</file>