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67" r:id="rId3"/>
    <p:sldId id="273" r:id="rId4"/>
    <p:sldId id="275" r:id="rId5"/>
    <p:sldId id="278" r:id="rId6"/>
    <p:sldId id="279" r:id="rId7"/>
    <p:sldId id="280" r:id="rId8"/>
    <p:sldId id="277" r:id="rId9"/>
    <p:sldId id="276" r:id="rId10"/>
    <p:sldId id="266" r:id="rId11"/>
    <p:sldId id="271" r:id="rId12"/>
    <p:sldId id="272" r:id="rId13"/>
    <p:sldId id="281" r:id="rId14"/>
    <p:sldId id="265" r:id="rId15"/>
    <p:sldId id="282" r:id="rId16"/>
    <p:sldId id="283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110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9C787-7EFB-425B-A1FC-B28B0FB541BA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F998D-C96E-45E9-ADBC-22AA59146C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6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680"/>
            <a:ext cx="9244651" cy="5186180"/>
          </a:xfrm>
        </p:spPr>
      </p:pic>
      <p:sp>
        <p:nvSpPr>
          <p:cNvPr id="5" name="Rectangle 4"/>
          <p:cNvSpPr/>
          <p:nvPr/>
        </p:nvSpPr>
        <p:spPr>
          <a:xfrm>
            <a:off x="2569822" y="-139619"/>
            <a:ext cx="4243647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VIỆT HƯNG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6129" y="1559099"/>
            <a:ext cx="5628913" cy="191590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lvl="0"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0348" y="1822985"/>
            <a:ext cx="6221691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1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: NHẬN BIẾT PHÂN BIỆT MỘT </a:t>
            </a:r>
            <a:r>
              <a:rPr 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</a:p>
          <a:p>
            <a:pPr lvl="0" algn="ctr"/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(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86" y="533578"/>
            <a:ext cx="883017" cy="883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5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">
        <p:circle/>
      </p:transition>
    </mc:Choice>
    <mc:Fallback xmlns="">
      <p:transition spd="slow" advTm="1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1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6455" y="2453959"/>
            <a:ext cx="594359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0022" y="3200401"/>
            <a:ext cx="4805796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9799" r="1363" b="3636"/>
          <a:stretch/>
        </p:blipFill>
        <p:spPr>
          <a:xfrm>
            <a:off x="-9296" y="-20366"/>
            <a:ext cx="9144001" cy="5134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0752" y="644784"/>
            <a:ext cx="552249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810751" y="3721492"/>
            <a:ext cx="532653" cy="51598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89915" y="3713450"/>
            <a:ext cx="489857" cy="524026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51" y="3631806"/>
            <a:ext cx="511517" cy="547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1925273" y="3823810"/>
            <a:ext cx="329225" cy="386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9" y="1984662"/>
            <a:ext cx="1728788" cy="1728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65" y="1546497"/>
            <a:ext cx="1697503" cy="16975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18" y="2026810"/>
            <a:ext cx="3854696" cy="17287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64" y="1500114"/>
            <a:ext cx="1564481" cy="16430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53" y="1500114"/>
            <a:ext cx="1564481" cy="1643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33" y="1487173"/>
            <a:ext cx="1564481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61"/>
            <a:ext cx="9144000" cy="51769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1648" y="250070"/>
            <a:ext cx="3971280" cy="3924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6605419" y="3725569"/>
            <a:ext cx="599081" cy="582926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012689" y="3725569"/>
            <a:ext cx="621557" cy="582926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83" y="3721215"/>
            <a:ext cx="511517" cy="547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158855" y="3823967"/>
            <a:ext cx="329225" cy="38612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1179" y="1638523"/>
            <a:ext cx="3965740" cy="17985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37789" y="1710846"/>
            <a:ext cx="2105340" cy="17262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5556" y1="21875" x2="33222" y2="45875"/>
                        <a14:foregroundMark x1="48778" y1="25875" x2="38000" y2="44875"/>
                        <a14:foregroundMark x1="34222" y1="22875" x2="32667" y2="24625"/>
                        <a14:foregroundMark x1="49889" y1="27125" x2="45333" y2="39750"/>
                        <a14:foregroundMark x1="24889" y1="91500" x2="39333" y2="96375"/>
                        <a14:foregroundMark x1="50111" y1="90375" x2="58222" y2="98250"/>
                        <a14:foregroundMark x1="75444" y1="68250" x2="74889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45" y="1807227"/>
            <a:ext cx="1752228" cy="15575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93" y="1807226"/>
            <a:ext cx="1386788" cy="15069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0009" y="1803635"/>
            <a:ext cx="1378488" cy="15105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9578" y="1845985"/>
            <a:ext cx="1367868" cy="14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61"/>
            <a:ext cx="9144000" cy="51769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02080" y="250070"/>
            <a:ext cx="4150415" cy="3924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6605419" y="3725569"/>
            <a:ext cx="599081" cy="582926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012689" y="3725569"/>
            <a:ext cx="621557" cy="582926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9" y="3689181"/>
            <a:ext cx="511517" cy="547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724048" y="3850202"/>
            <a:ext cx="329225" cy="38612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1179" y="1638523"/>
            <a:ext cx="3965740" cy="17985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37789" y="1710846"/>
            <a:ext cx="2105340" cy="17262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01" y="1749645"/>
            <a:ext cx="1763715" cy="1610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146" y="1494763"/>
            <a:ext cx="1840709" cy="2086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694" y="1494763"/>
            <a:ext cx="1840709" cy="20860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241" y="1494763"/>
            <a:ext cx="1840709" cy="20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8409" y="1797627"/>
            <a:ext cx="374072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9144000" cy="5158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891156" y="3418608"/>
            <a:ext cx="3310486" cy="1392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6" y="196599"/>
            <a:ext cx="1691896" cy="1691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4724055" y="331493"/>
            <a:ext cx="1850231" cy="139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5181815" y="3574471"/>
            <a:ext cx="3214039" cy="1278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50" y="260055"/>
            <a:ext cx="1671638" cy="153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4" y="374904"/>
            <a:ext cx="1558635" cy="15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2266 0.45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6901 0.3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482 0.4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1289 0.4708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9144000" cy="5158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883250" y="3387436"/>
            <a:ext cx="3310486" cy="1288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952">
            <a:off x="6886831" y="159483"/>
            <a:ext cx="2310208" cy="1962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20" y="506005"/>
            <a:ext cx="1913936" cy="1435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5255610" y="3595255"/>
            <a:ext cx="3214039" cy="115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17" y="548657"/>
            <a:ext cx="1409819" cy="1435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4" y="72736"/>
            <a:ext cx="1984109" cy="19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52122 0.45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668 0.4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651 0.44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3611 L -0.48737 0.380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2153" y="1491916"/>
            <a:ext cx="5979695" cy="12388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82" y="384328"/>
            <a:ext cx="2211530" cy="1598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8" y="497659"/>
            <a:ext cx="630657" cy="630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8" y="1016512"/>
            <a:ext cx="609463" cy="609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45" y="1016512"/>
            <a:ext cx="669860" cy="669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0" y="262040"/>
            <a:ext cx="437740" cy="4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ời nắng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" y="0"/>
            <a:ext cx="9169179" cy="521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79" y="1490085"/>
            <a:ext cx="2875883" cy="306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5014393" y="2023611"/>
            <a:ext cx="1576403" cy="1929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1250" y="4639925"/>
            <a:ext cx="15407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28991">
            <a:off x="5918678" y="2066442"/>
            <a:ext cx="1581053" cy="1935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72781">
            <a:off x="6877657" y="2072089"/>
            <a:ext cx="1600139" cy="1959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4252" y="4635113"/>
            <a:ext cx="192231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773189" y="1660979"/>
            <a:ext cx="3813464" cy="2655261"/>
          </a:xfrm>
          <a:prstGeom prst="donut">
            <a:avLst>
              <a:gd name="adj" fmla="val 11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5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" y="0"/>
            <a:ext cx="9169179" cy="521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1764571"/>
            <a:ext cx="2873885" cy="287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9306" y="3057525"/>
            <a:ext cx="1482653" cy="144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9618" y="3057525"/>
            <a:ext cx="1482653" cy="144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6481" y="3057525"/>
            <a:ext cx="1482653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266 -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15078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514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529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" y="0"/>
            <a:ext cx="9169179" cy="521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49" y="1637563"/>
            <a:ext cx="2873885" cy="287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337" y="3068410"/>
            <a:ext cx="1482653" cy="144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309" y="3068410"/>
            <a:ext cx="1482653" cy="144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8149" y="3068410"/>
            <a:ext cx="1482653" cy="1443038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255800" y="1746421"/>
            <a:ext cx="2723957" cy="2765027"/>
          </a:xfrm>
          <a:prstGeom prst="donut">
            <a:avLst>
              <a:gd name="adj" fmla="val 5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118131" y="2667000"/>
            <a:ext cx="3842671" cy="2068286"/>
          </a:xfrm>
          <a:prstGeom prst="donut">
            <a:avLst>
              <a:gd name="adj" fmla="val 52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2572" y="4511448"/>
            <a:ext cx="209005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0515" y="4511448"/>
            <a:ext cx="209005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" y="0"/>
            <a:ext cx="9144000" cy="521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4" y="1807029"/>
            <a:ext cx="3038378" cy="2899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98" y="2881719"/>
            <a:ext cx="1131135" cy="1670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79" y="2881719"/>
            <a:ext cx="1131135" cy="1670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14" y="2957920"/>
            <a:ext cx="1131135" cy="1670243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275115" y="1589314"/>
            <a:ext cx="2634343" cy="3211286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235007" y="2492828"/>
            <a:ext cx="3908993" cy="2427515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6115" y="4706614"/>
            <a:ext cx="18505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0105" y="4734964"/>
            <a:ext cx="18505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" y="0"/>
            <a:ext cx="9144000" cy="521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136" y="1664257"/>
            <a:ext cx="2875883" cy="30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94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04" r="2274" b="15454"/>
          <a:stretch/>
        </p:blipFill>
        <p:spPr>
          <a:xfrm>
            <a:off x="2946304" y="2697091"/>
            <a:ext cx="2119746" cy="2658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891628" y="2519796"/>
            <a:ext cx="1054676" cy="1844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164" y="1767008"/>
            <a:ext cx="1835293" cy="1142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87" y="2701357"/>
            <a:ext cx="1010519" cy="1423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180861" y="2730130"/>
            <a:ext cx="1168735" cy="2043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539085" y="3181875"/>
            <a:ext cx="1213803" cy="2049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7483" y="918679"/>
            <a:ext cx="1194308" cy="942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0647" y="918679"/>
            <a:ext cx="1194308" cy="77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68" y="2680621"/>
            <a:ext cx="1010519" cy="1423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237" y="927543"/>
            <a:ext cx="1194308" cy="775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90" y="1202366"/>
            <a:ext cx="1218336" cy="10131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80" y="4155828"/>
            <a:ext cx="864382" cy="864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87" y="4145460"/>
            <a:ext cx="864382" cy="8643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69" y="4124724"/>
            <a:ext cx="864382" cy="8643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91" y="2588453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121</Words>
  <Application>Microsoft Office PowerPoint</Application>
  <PresentationFormat>On-screen Show (16:9)</PresentationFormat>
  <Paragraphs>26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121</cp:revision>
  <dcterms:created xsi:type="dcterms:W3CDTF">2021-10-04T13:52:15Z</dcterms:created>
  <dcterms:modified xsi:type="dcterms:W3CDTF">2025-04-15T02:22:52Z</dcterms:modified>
</cp:coreProperties>
</file>