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09" r:id="rId6"/>
    <p:sldMasterId id="2147483721" r:id="rId7"/>
    <p:sldMasterId id="2147483733" r:id="rId8"/>
  </p:sldMasterIdLst>
  <p:notesMasterIdLst>
    <p:notesMasterId r:id="rId41"/>
  </p:notesMasterIdLst>
  <p:sldIdLst>
    <p:sldId id="282" r:id="rId9"/>
    <p:sldId id="284" r:id="rId10"/>
    <p:sldId id="285" r:id="rId11"/>
    <p:sldId id="260" r:id="rId12"/>
    <p:sldId id="261" r:id="rId13"/>
    <p:sldId id="262" r:id="rId14"/>
    <p:sldId id="263" r:id="rId15"/>
    <p:sldId id="264" r:id="rId16"/>
    <p:sldId id="265" r:id="rId17"/>
    <p:sldId id="286" r:id="rId18"/>
    <p:sldId id="266" r:id="rId19"/>
    <p:sldId id="292" r:id="rId20"/>
    <p:sldId id="267" r:id="rId21"/>
    <p:sldId id="268" r:id="rId22"/>
    <p:sldId id="287" r:id="rId23"/>
    <p:sldId id="269" r:id="rId24"/>
    <p:sldId id="288" r:id="rId25"/>
    <p:sldId id="270" r:id="rId26"/>
    <p:sldId id="290" r:id="rId27"/>
    <p:sldId id="291" r:id="rId28"/>
    <p:sldId id="293" r:id="rId29"/>
    <p:sldId id="272" r:id="rId30"/>
    <p:sldId id="273" r:id="rId31"/>
    <p:sldId id="274" r:id="rId32"/>
    <p:sldId id="275" r:id="rId33"/>
    <p:sldId id="276" r:id="rId34"/>
    <p:sldId id="277" r:id="rId35"/>
    <p:sldId id="294" r:id="rId36"/>
    <p:sldId id="278" r:id="rId37"/>
    <p:sldId id="279" r:id="rId38"/>
    <p:sldId id="280" r:id="rId39"/>
    <p:sldId id="283" r:id="rId4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4660" autoAdjust="0"/>
  </p:normalViewPr>
  <p:slideViewPr>
    <p:cSldViewPr snapToGrid="0">
      <p:cViewPr varScale="1">
        <p:scale>
          <a:sx n="59" d="100"/>
          <a:sy n="59" d="100"/>
        </p:scale>
        <p:origin x="1092" y="2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D668-382B-4CFD-9A98-3BFFD379B1F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20F2F-04AF-4D51-8811-4058F83A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4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20F2F-04AF-4D51-8811-4058F83A96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1FEC8-10B6-4AC3-AA34-1B4E2A4B173B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8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7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5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A972D-5233-4D42-BB49-ABA74F22BA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2913-119F-4F9B-9889-E2BF6B0190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8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445D-A532-481B-AB49-25F7570AEC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80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C552F-EBEA-401E-9614-39E5E0C3EC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5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2CAD-5618-4909-8929-346595F670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0B686-DEAB-4E17-AFAC-377B0A3E9B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60E6-6CB6-4A1D-93ED-9C0869500A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30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61E32-C610-4F5E-80A4-8BCE4BD031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7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7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DC6ED-4A65-490A-BD08-806C7214FC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58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41E2F-4BE5-4D06-8528-85826C1D6E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31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8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DC2B8-BD07-454D-AC67-D636833B46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9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7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78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93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3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77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95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2" y="1600206"/>
            <a:ext cx="4395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22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4" y="1535113"/>
            <a:ext cx="43764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4" y="2174875"/>
            <a:ext cx="43764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85" y="1535113"/>
            <a:ext cx="43790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85" y="2174875"/>
            <a:ext cx="43790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1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58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7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7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92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4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06" y="273059"/>
            <a:ext cx="55372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4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24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21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21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21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6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65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6272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11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5453D-22FD-4229-B6CB-87BAA90CFE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98627"/>
      </p:ext>
    </p:extLst>
  </p:cSld>
  <p:clrMapOvr>
    <a:masterClrMapping/>
  </p:clrMapOvr>
  <p:transition advClick="0">
    <p:checke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D27D3-7581-4CE7-BBF2-B16F713E39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5002"/>
      </p:ext>
    </p:extLst>
  </p:cSld>
  <p:clrMapOvr>
    <a:masterClrMapping/>
  </p:clrMapOvr>
  <p:transition advClick="0">
    <p:checke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9B46A-95FB-46AD-BA42-6D7AD12359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46206"/>
      </p:ext>
    </p:extLst>
  </p:cSld>
  <p:clrMapOvr>
    <a:masterClrMapping/>
  </p:clrMapOvr>
  <p:transition advClick="0">
    <p:checke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52CF0-2EC9-45DB-87F2-A70AB14889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34078"/>
      </p:ext>
    </p:extLst>
  </p:cSld>
  <p:clrMapOvr>
    <a:masterClrMapping/>
  </p:clrMapOvr>
  <p:transition advClick="0">
    <p:checke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88F43-0DF5-4FAA-96A5-5400F2B98A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85975"/>
      </p:ext>
    </p:extLst>
  </p:cSld>
  <p:clrMapOvr>
    <a:masterClrMapping/>
  </p:clrMapOvr>
  <p:transition advClick="0">
    <p:checke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52308-88D8-479C-9BAD-8D4E1E0B73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12020"/>
      </p:ext>
    </p:extLst>
  </p:cSld>
  <p:clrMapOvr>
    <a:masterClrMapping/>
  </p:clrMapOvr>
  <p:transition advClick="0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45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BA2DC-8CC8-46C9-BBD3-E936B81118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74435"/>
      </p:ext>
    </p:extLst>
  </p:cSld>
  <p:clrMapOvr>
    <a:masterClrMapping/>
  </p:clrMapOvr>
  <p:transition advClick="0">
    <p:checke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B3280-7EB4-40C9-A5B5-C59C5083A5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08752"/>
      </p:ext>
    </p:extLst>
  </p:cSld>
  <p:clrMapOvr>
    <a:masterClrMapping/>
  </p:clrMapOvr>
  <p:transition advClick="0">
    <p:checke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DAFFF-7A54-4919-83D7-E36FAA4B21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58585"/>
      </p:ext>
    </p:extLst>
  </p:cSld>
  <p:clrMapOvr>
    <a:masterClrMapping/>
  </p:clrMapOvr>
  <p:transition advClick="0">
    <p:checke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85A18-B720-4D3B-A235-1F2537E12B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9772"/>
      </p:ext>
    </p:extLst>
  </p:cSld>
  <p:clrMapOvr>
    <a:masterClrMapping/>
  </p:clrMapOvr>
  <p:transition advClick="0">
    <p:checke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3F8CE-DFCE-4D0F-B8C1-6FBBAFD7E4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10793"/>
      </p:ext>
    </p:extLst>
  </p:cSld>
  <p:clrMapOvr>
    <a:masterClrMapping/>
  </p:clrMapOvr>
  <p:transition advClick="0">
    <p:checke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45"/>
            <a:ext cx="89154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91CE9-5931-467A-A144-7A8D835585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14664"/>
      </p:ext>
    </p:extLst>
  </p:cSld>
  <p:clrMapOvr>
    <a:masterClrMapping/>
  </p:clrMapOvr>
  <p:transition advClick="0">
    <p:checke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94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61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7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7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924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68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38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1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64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19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64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44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947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581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7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5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64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966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426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66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11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08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847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99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E760E-9C95-4ADC-A3BC-1F53F15E2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2237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269D-9F13-46AE-8EC8-9A5EA8D0C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48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40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6D24-84E4-47E2-B39A-1DF813497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4361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1288-1660-4240-B9B8-6871EFF08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368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0855-7A38-4CA6-BD3E-9D7088B37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7473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A1C1A-A9CD-4D45-9E99-FA5FAB673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5357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27E-ECF0-46CE-B1E2-3C734B5A4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3355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691A-C7A1-4171-92C2-3B6AD3C03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521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460C-FF5E-4CFD-84CD-650AB18D9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2683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9396-9D4D-44B9-98D0-585F078DF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7421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11369-B6CC-412F-9D37-2DEB83288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9855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0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190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451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7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273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337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986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751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193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80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785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813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2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2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9863-C1E7-4972-8D42-5E459A262EC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7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9B138-F4C2-49D7-A18B-EFF4336ECBB8}" type="slidenum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7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AA30-5A92-4CF0-8683-39AF91F4D2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72E6AF-E6DA-4CFE-B60F-A9DCC47DC5F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3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advClick="0"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2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7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8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2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7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D20BCF-22C0-42B7-A9F2-C2B168E63736}" type="slidenum">
              <a:rPr lang="en-US" altLang="en-US">
                <a:latin typeface=".Vn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2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7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8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3.wdp"/><Relationship Id="rId4" Type="http://schemas.openxmlformats.org/officeDocument/2006/relationships/image" Target="../media/image25.jp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80.xml"/><Relationship Id="rId7" Type="http://schemas.openxmlformats.org/officeDocument/2006/relationships/image" Target="../media/image27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3.wdp"/><Relationship Id="rId4" Type="http://schemas.openxmlformats.org/officeDocument/2006/relationships/image" Target="../media/image25.jp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3.wdp"/><Relationship Id="rId4" Type="http://schemas.openxmlformats.org/officeDocument/2006/relationships/image" Target="../media/image25.jp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image" Target="../media/image4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041" y="76200"/>
            <a:ext cx="4841214" cy="8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vi-VN" sz="2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VỆT HƯNG</a:t>
            </a: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328468" y="1875999"/>
            <a:ext cx="7500159" cy="116205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Làm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quen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chữ cái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703" y="3327235"/>
            <a:ext cx="2057400" cy="28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>
              <a:defRPr/>
            </a:pPr>
            <a:r>
              <a:rPr lang="vi-VN" sz="20000" b="1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2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7291" y="3659031"/>
            <a:ext cx="2095500" cy="2232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>
              <a:defRPr/>
            </a:pPr>
            <a:r>
              <a:rPr lang="vi-VN" sz="20000" b="1" dirty="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  <a:endParaRPr lang="en-US" sz="200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3820" y="3233137"/>
            <a:ext cx="2057400" cy="28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>
              <a:defRPr/>
            </a:pPr>
            <a:r>
              <a:rPr lang="en-US" sz="20000" b="1">
                <a:solidFill>
                  <a:srgbClr val="00B050"/>
                </a:solidFill>
                <a:latin typeface=".VnAvant" panose="020B7200000000000000" pitchFamily="34" charset="0"/>
              </a:rPr>
              <a:t>đ</a:t>
            </a:r>
            <a:endParaRPr lang="en-US" sz="20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B469DB-240E-4EBE-931E-A44F49A1CD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38" y="982963"/>
            <a:ext cx="822620" cy="82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461">
        <p:sndAc>
          <p:stSnd>
            <p:snd r:embed="rId3" name="arrow.wav"/>
          </p:stSnd>
        </p:sndAc>
      </p:transition>
    </mc:Choice>
    <mc:Fallback xmlns="">
      <p:transition advTm="14461"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42" y="2707727"/>
            <a:ext cx="279566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33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533195"/>
            <a:ext cx="6810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67805" y="297627"/>
            <a:ext cx="4237037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97D57-1D02-47B4-869B-ABCFF8F150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9" name="WordArt 7"/>
          <p:cNvSpPr>
            <a:spLocks noChangeArrowheads="1" noChangeShapeType="1" noTextEdit="1"/>
          </p:cNvSpPr>
          <p:nvPr/>
        </p:nvSpPr>
        <p:spPr bwMode="auto">
          <a:xfrm rot="5400000">
            <a:off x="3081338" y="2752725"/>
            <a:ext cx="3124200" cy="1733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vant"/>
              </a:rPr>
              <a:t>d</a:t>
            </a:r>
          </a:p>
        </p:txBody>
      </p:sp>
      <p:sp>
        <p:nvSpPr>
          <p:cNvPr id="356361" name="WordArt 9"/>
          <p:cNvSpPr>
            <a:spLocks noChangeArrowheads="1" noChangeShapeType="1" noTextEdit="1"/>
          </p:cNvSpPr>
          <p:nvPr/>
        </p:nvSpPr>
        <p:spPr bwMode="auto">
          <a:xfrm>
            <a:off x="1609728" y="1752600"/>
            <a:ext cx="1547813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d</a:t>
            </a:r>
          </a:p>
        </p:txBody>
      </p:sp>
      <p:pic>
        <p:nvPicPr>
          <p:cNvPr id="356363" name="Picture 11" descr="ShowTopicSub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3" y="1219200"/>
            <a:ext cx="20431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57" y="253640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33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6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9" grpId="0" animBg="1"/>
      <p:bldP spid="3563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72125" y="381000"/>
            <a:ext cx="742950" cy="76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8000" b="1" dirty="0">
                <a:solidFill>
                  <a:srgbClr val="0070C0"/>
                </a:solidFill>
                <a:latin typeface=".VnAvant" panose="020B7200000000000000" pitchFamily="34" charset="0"/>
              </a:rPr>
              <a:t>b</a:t>
            </a:r>
            <a:endParaRPr lang="en-US" sz="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8781" y="407988"/>
            <a:ext cx="742950" cy="76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8000" b="1" dirty="0">
                <a:solidFill>
                  <a:srgbClr val="CC0099"/>
                </a:solidFill>
                <a:latin typeface=".VnAvant" panose="020B7200000000000000" pitchFamily="34" charset="0"/>
              </a:rPr>
              <a:t>d</a:t>
            </a:r>
            <a:endParaRPr lang="en-US" sz="8000" b="1" dirty="0">
              <a:solidFill>
                <a:srgbClr val="CC0099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30200" y="533400"/>
            <a:ext cx="4779302" cy="7747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altLang="en-US" sz="5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5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altLang="en-US" sz="5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34" y="3532775"/>
            <a:ext cx="2038923" cy="222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58" y="2650631"/>
            <a:ext cx="496691" cy="305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07" y="3484237"/>
            <a:ext cx="2038923" cy="222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385" y="2650631"/>
            <a:ext cx="496691" cy="305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296ACC-306F-4B2B-B656-DC1CA33B9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01983" y="5586341"/>
            <a:ext cx="4399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Đà điểu</a:t>
            </a:r>
            <a:endParaRPr lang="en-US" sz="7200" b="1" dirty="0">
              <a:latin typeface="#9Slide03 IcielSamsung Sharp Bo" pitchFamily="2" charset="0"/>
              <a:ea typeface="#9Slide03 IcielSamsung Sharp Bo" pitchFamily="2" charset="0"/>
              <a:cs typeface="#9Slide03 IcielSamsung Sharp Bo" pitchFamily="2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25" y="560757"/>
            <a:ext cx="7715250" cy="478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93164" y="5460204"/>
            <a:ext cx="867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FF"/>
                </a:solidFill>
                <a:latin typeface=".VnAvant" panose="020B7200000000000000" pitchFamily="34" charset="0"/>
              </a:rPr>
              <a:t>Đ</a:t>
            </a:r>
            <a:endParaRPr lang="en-US" sz="80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1720" y="5581223"/>
            <a:ext cx="86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0000FF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đ</a:t>
            </a:r>
            <a:endParaRPr lang="en-US" sz="7200" b="1" dirty="0">
              <a:solidFill>
                <a:srgbClr val="0000FF"/>
              </a:solidFill>
              <a:latin typeface="#9Slide03 IcielSamsung Sharp Bo" pitchFamily="2" charset="0"/>
              <a:ea typeface="#9Slide03 IcielSamsung Sharp Bo" pitchFamily="2" charset="0"/>
              <a:cs typeface="#9Slide03 IcielSamsung Sharp B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320DD-7E10-4776-9384-124FDDFAD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146335" y="585751"/>
            <a:ext cx="4848225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EEF97-BE40-423B-BEF5-519D92B873DC}"/>
              </a:ext>
            </a:extLst>
          </p:cNvPr>
          <p:cNvSpPr txBox="1"/>
          <p:nvPr/>
        </p:nvSpPr>
        <p:spPr>
          <a:xfrm>
            <a:off x="2269690" y="973101"/>
            <a:ext cx="451642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>
                <a:solidFill>
                  <a:srgbClr val="FFC000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đ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DD4AC-A9F0-488A-AF46-B7E455A68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24095" y="547959"/>
            <a:ext cx="4237037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42" y="2975749"/>
            <a:ext cx="279566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785451"/>
            <a:ext cx="6810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54098" y="2222941"/>
            <a:ext cx="1748823" cy="4414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79B3CF-F9C4-423F-B599-F6DB5395D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 rot="5400000">
            <a:off x="3081338" y="2752725"/>
            <a:ext cx="3124200" cy="1733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đ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.VnAvant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609728" y="1752600"/>
            <a:ext cx="1547813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Đ</a:t>
            </a:r>
          </a:p>
        </p:txBody>
      </p:sp>
      <p:pic>
        <p:nvPicPr>
          <p:cNvPr id="7" name="Picture 10" descr="ShowTopicSub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1676400"/>
            <a:ext cx="183029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A971B4-B97A-4D83-84F3-76C3B06F2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4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216" y="2226356"/>
            <a:ext cx="3219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Trò</a:t>
            </a:r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chơi</a:t>
            </a:r>
            <a:r>
              <a:rPr lang="vi-VN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1: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6378" y="3566423"/>
            <a:ext cx="4888269" cy="13997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Ong </a:t>
            </a:r>
            <a:r>
              <a:rPr lang="en-US" sz="54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tìm</a:t>
            </a:r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chữ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D3800-A4B6-47D4-A754-E1C4778B2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3388"/>
            <a:ext cx="9906000" cy="32346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4" y="138130"/>
            <a:ext cx="2223272" cy="129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on Ong Côn Trùng Vò Vẽ - Miễn Phí vector hình ảnh trê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3" b="99306" l="2500" r="96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8" y="2021604"/>
            <a:ext cx="2099768" cy="20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6980" y="2080979"/>
            <a:ext cx="57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000" b="1" dirty="0">
                <a:solidFill>
                  <a:srgbClr val="00B050"/>
                </a:solidFill>
                <a:latin typeface=".VnAvant" panose="020B7200000000000000" pitchFamily="34" charset="0"/>
              </a:rPr>
              <a:t>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5729" y="4564913"/>
            <a:ext cx="1516142" cy="2087855"/>
            <a:chOff x="1325729" y="4564913"/>
            <a:chExt cx="1516142" cy="2087855"/>
          </a:xfrm>
        </p:grpSpPr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729" y="45649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1628933" y="5774271"/>
              <a:ext cx="802562" cy="830997"/>
              <a:chOff x="2226131" y="3914914"/>
              <a:chExt cx="802562" cy="83099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4800" b="1" dirty="0">
                    <a:solidFill>
                      <a:srgbClr val="FF0000"/>
                    </a:solidFill>
                    <a:latin typeface=".VnAvant" pitchFamily="34" charset="0"/>
                  </a:rPr>
                  <a:t>a</a:t>
                </a:r>
                <a:endParaRPr lang="en-US" sz="6000" b="1" dirty="0">
                  <a:solidFill>
                    <a:srgbClr val="FF0000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210535" y="4517413"/>
            <a:ext cx="1516142" cy="2087855"/>
            <a:chOff x="4210535" y="4517413"/>
            <a:chExt cx="1516142" cy="2087855"/>
          </a:xfrm>
        </p:grpSpPr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4800" b="1" dirty="0">
                    <a:solidFill>
                      <a:srgbClr val="0000FF"/>
                    </a:solidFill>
                    <a:latin typeface=".VnAvant" pitchFamily="34" charset="0"/>
                  </a:rPr>
                  <a:t>b</a:t>
                </a:r>
                <a:endParaRPr lang="en-US" sz="6000" b="1" dirty="0">
                  <a:solidFill>
                    <a:srgbClr val="0000FF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920101" y="4517413"/>
            <a:ext cx="1516142" cy="2087855"/>
            <a:chOff x="4210535" y="4517413"/>
            <a:chExt cx="1516142" cy="2087855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4800" b="1" dirty="0">
                    <a:solidFill>
                      <a:srgbClr val="FF0066"/>
                    </a:solidFill>
                    <a:latin typeface=".VnAvant" pitchFamily="34" charset="0"/>
                  </a:rPr>
                  <a:t>d</a:t>
                </a:r>
                <a:endParaRPr lang="en-US" sz="6000" b="1" dirty="0">
                  <a:solidFill>
                    <a:srgbClr val="FF0066"/>
                  </a:solidFill>
                  <a:latin typeface=".VnAvant" pitchFamily="34" charset="0"/>
                </a:endParaRPr>
              </a:p>
            </p:txBody>
          </p:sp>
        </p:grpSp>
      </p:grpSp>
      <p:pic>
        <p:nvPicPr>
          <p:cNvPr id="2052" name="Picture 4" descr="Cute cartoon sun Royalty Free Vector Image - VectorSto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0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19" y="138130"/>
            <a:ext cx="1617650" cy="17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39" y="138130"/>
            <a:ext cx="2714108" cy="1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392472" y="1911798"/>
            <a:ext cx="57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000" b="1" dirty="0">
                <a:solidFill>
                  <a:srgbClr val="00B050"/>
                </a:solidFill>
                <a:latin typeface=".VnAvant" panose="020B7200000000000000" pitchFamily="34" charset="0"/>
              </a:rPr>
              <a:t>d</a:t>
            </a:r>
          </a:p>
        </p:txBody>
      </p:sp>
      <p:pic>
        <p:nvPicPr>
          <p:cNvPr id="31" name="Nhạc trò chơi 3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4678" y="600200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9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2 -0.05805 L 0.15334 -0.1161 C 0.19484 -0.12905 0.25653 -0.13599 0.32094 -0.13599 C 0.39417 -0.13599 0.45345 -0.12905 0.49415 -0.1161 L 0.6914 -0.05805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41" y="-39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02 0.00393 L 0.1527 -0.0629 C 0.19259 -0.07794 0.2522 -0.0858 0.31421 -0.0858 C 0.38503 -0.0858 0.44207 -0.07794 0.48133 -0.0629 L 0.67152 0.00393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7" y="-44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0654E-6 1.41536E-6 L 0.00144 0.426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1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9" grpId="0"/>
      <p:bldP spid="9" grpId="2"/>
      <p:bldP spid="36" grpId="0"/>
      <p:bldP spid="3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3388"/>
            <a:ext cx="9906000" cy="32346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4" y="138130"/>
            <a:ext cx="2223272" cy="129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on Ong Côn Trùng Vò Vẽ - Miễn Phí vector hình ảnh trê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3" b="99306" l="2500" r="96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8" y="2021604"/>
            <a:ext cx="2099768" cy="20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6980" y="2080979"/>
            <a:ext cx="57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5729" y="4564913"/>
            <a:ext cx="1516142" cy="2087855"/>
            <a:chOff x="1325729" y="4564913"/>
            <a:chExt cx="1516142" cy="2087855"/>
          </a:xfrm>
        </p:grpSpPr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729" y="45649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1628933" y="5774271"/>
              <a:ext cx="802562" cy="830997"/>
              <a:chOff x="2226131" y="3914914"/>
              <a:chExt cx="802562" cy="83099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.VnAvant" pitchFamily="34" charset="0"/>
                  </a:rPr>
                  <a:t>o</a:t>
                </a:r>
                <a:endParaRPr lang="en-US" sz="6000" b="1" dirty="0">
                  <a:solidFill>
                    <a:srgbClr val="FF0000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210535" y="4517413"/>
            <a:ext cx="1516142" cy="2087855"/>
            <a:chOff x="4210535" y="4517413"/>
            <a:chExt cx="1516142" cy="2087855"/>
          </a:xfrm>
        </p:grpSpPr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0000FF"/>
                    </a:solidFill>
                    <a:latin typeface=".VnAvant" pitchFamily="34" charset="0"/>
                  </a:rPr>
                  <a:t>b</a:t>
                </a:r>
                <a:endParaRPr lang="en-US" sz="6000" b="1" dirty="0">
                  <a:solidFill>
                    <a:srgbClr val="0000FF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920101" y="4517413"/>
            <a:ext cx="1516142" cy="2087855"/>
            <a:chOff x="4210535" y="4517413"/>
            <a:chExt cx="1516142" cy="2087855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FFC000"/>
                    </a:solidFill>
                    <a:latin typeface=".VnAvant" pitchFamily="34" charset="0"/>
                  </a:rPr>
                  <a:t>d</a:t>
                </a:r>
                <a:endParaRPr lang="en-US" sz="6000" b="1" dirty="0">
                  <a:solidFill>
                    <a:srgbClr val="FFC000"/>
                  </a:solidFill>
                  <a:latin typeface=".VnAvant" pitchFamily="34" charset="0"/>
                </a:endParaRPr>
              </a:p>
            </p:txBody>
          </p:sp>
        </p:grpSp>
      </p:grpSp>
      <p:pic>
        <p:nvPicPr>
          <p:cNvPr id="2052" name="Picture 4" descr="Cute cartoon sun Royalty Free Vector Image - VectorSto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0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19" y="138130"/>
            <a:ext cx="1617650" cy="17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39" y="138130"/>
            <a:ext cx="2714108" cy="1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771593" y="2003061"/>
            <a:ext cx="57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pic>
        <p:nvPicPr>
          <p:cNvPr id="25" name="Nhạc trò chơi 3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4678" y="600200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9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805E-6 2.58094E-6 L 0.09294 -0.0599 C 0.11265 -0.07331 0.14181 -0.08002 0.17225 -0.08002 C 0.20702 -0.08002 0.23506 -0.07331 0.25429 -0.0599 L 0.3477 2.58094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5" y="-40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37 -0.01734 L 0.13668 -0.0592 C 0.15767 -0.06845 0.18939 -0.07331 0.22224 -0.07331 C 0.25958 -0.07331 0.28986 -0.06845 0.31069 -0.0592 L 0.41147 -0.01734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47" y="-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7191E-6 5.64292E-7 L 0.00144 0.426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1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9" grpId="0"/>
      <p:bldP spid="9" grpId="1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1507" y="1219542"/>
            <a:ext cx="652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4800" b="1" dirty="0" err="1">
                <a:solidFill>
                  <a:srgbClr val="FF0000"/>
                </a:solidFill>
              </a:rPr>
              <a:t>Ổn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định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tổ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chức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980" y="2620949"/>
            <a:ext cx="86079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</a:rPr>
              <a:t>Cô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cùng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trẻ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hát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và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vận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động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bài</a:t>
            </a:r>
            <a:r>
              <a:rPr lang="en-US" sz="4400" dirty="0">
                <a:solidFill>
                  <a:srgbClr val="0000FF"/>
                </a:solidFill>
              </a:rPr>
              <a:t>: </a:t>
            </a:r>
            <a:r>
              <a:rPr lang="en-US" sz="4400" dirty="0">
                <a:solidFill>
                  <a:srgbClr val="CC0099"/>
                </a:solidFill>
              </a:rPr>
              <a:t>“</a:t>
            </a:r>
            <a:r>
              <a:rPr lang="vi-VN" sz="4400" dirty="0">
                <a:solidFill>
                  <a:srgbClr val="CC0099"/>
                </a:solidFill>
              </a:rPr>
              <a:t>ABC vui từng giờ</a:t>
            </a:r>
            <a:r>
              <a:rPr lang="en-US" sz="4400" dirty="0">
                <a:solidFill>
                  <a:srgbClr val="CC0099"/>
                </a:solidFill>
              </a:rPr>
              <a:t>”</a:t>
            </a:r>
          </a:p>
        </p:txBody>
      </p:sp>
      <p:pic>
        <p:nvPicPr>
          <p:cNvPr id="10" name="Abc vui từng giờ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834" y="5630917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B469DB-240E-4EBE-931E-A44F49A1CD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847" y="15162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47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538"/>
            <a:ext cx="9906000" cy="32346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4" y="138130"/>
            <a:ext cx="2223272" cy="129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on Ong Côn Trùng Vò Vẽ - Miễn Phí vector hình ảnh trê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3" b="99306" l="2500" r="96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8" y="2021604"/>
            <a:ext cx="2099768" cy="20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325729" y="4564913"/>
            <a:ext cx="1516142" cy="2087855"/>
            <a:chOff x="1325729" y="4564913"/>
            <a:chExt cx="1516142" cy="2087855"/>
          </a:xfrm>
        </p:grpSpPr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729" y="45649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1628933" y="5774271"/>
              <a:ext cx="802562" cy="830997"/>
              <a:chOff x="2226131" y="3914914"/>
              <a:chExt cx="802562" cy="83099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.VnAvant" pitchFamily="34" charset="0"/>
                  </a:rPr>
                  <a:t>d</a:t>
                </a:r>
                <a:endParaRPr lang="en-US" sz="6000" b="1" dirty="0">
                  <a:solidFill>
                    <a:srgbClr val="FF0000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920101" y="4517413"/>
            <a:ext cx="1516142" cy="2087855"/>
            <a:chOff x="4210535" y="4517413"/>
            <a:chExt cx="1516142" cy="2087855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FFC000"/>
                    </a:solidFill>
                    <a:latin typeface=".VnAvant" pitchFamily="34" charset="0"/>
                  </a:rPr>
                  <a:t>d</a:t>
                </a:r>
                <a:endParaRPr lang="en-US" sz="6000" b="1" dirty="0">
                  <a:solidFill>
                    <a:srgbClr val="FFC000"/>
                  </a:solidFill>
                  <a:latin typeface=".VnAvant" pitchFamily="34" charset="0"/>
                </a:endParaRPr>
              </a:p>
            </p:txBody>
          </p:sp>
        </p:grpSp>
      </p:grpSp>
      <p:pic>
        <p:nvPicPr>
          <p:cNvPr id="2052" name="Picture 4" descr="Cute cartoon sun Royalty Free Vector Image - VectorSto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0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19" y="138130"/>
            <a:ext cx="1617650" cy="17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39" y="138130"/>
            <a:ext cx="2714108" cy="1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Nhạc trò chơi 3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4678" y="6002007"/>
            <a:ext cx="304800" cy="30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DCB572-2BC6-4D7B-886E-10824674E8E1}"/>
              </a:ext>
            </a:extLst>
          </p:cNvPr>
          <p:cNvSpPr txBox="1"/>
          <p:nvPr/>
        </p:nvSpPr>
        <p:spPr>
          <a:xfrm>
            <a:off x="593278" y="2003036"/>
            <a:ext cx="86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66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đ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100593-97AA-4269-B21A-C1173E346817}"/>
              </a:ext>
            </a:extLst>
          </p:cNvPr>
          <p:cNvGrpSpPr/>
          <p:nvPr/>
        </p:nvGrpSpPr>
        <p:grpSpPr>
          <a:xfrm>
            <a:off x="4210535" y="4498363"/>
            <a:ext cx="1516142" cy="2106905"/>
            <a:chOff x="4210535" y="4498363"/>
            <a:chExt cx="1516142" cy="2106905"/>
          </a:xfrm>
        </p:grpSpPr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49836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4551719" y="5900620"/>
              <a:ext cx="802562" cy="5864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CAC84C-F0BD-4504-9903-2CEC331F3F96}"/>
                </a:ext>
              </a:extLst>
            </p:cNvPr>
            <p:cNvSpPr txBox="1"/>
            <p:nvPr/>
          </p:nvSpPr>
          <p:spPr>
            <a:xfrm>
              <a:off x="4649054" y="5835827"/>
              <a:ext cx="6078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FF0066"/>
                  </a:solidFill>
                  <a:latin typeface="#9Slide03 IcielSamsung Sharp Bo" pitchFamily="2" charset="0"/>
                  <a:ea typeface="#9Slide03 IcielSamsung Sharp Bo" pitchFamily="2" charset="0"/>
                  <a:cs typeface="#9Slide03 IcielSamsung Sharp Bo" pitchFamily="2" charset="0"/>
                </a:rPr>
                <a:t>đ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98F842D-F60C-4C19-AF3A-FD8306B2610F}"/>
              </a:ext>
            </a:extLst>
          </p:cNvPr>
          <p:cNvSpPr txBox="1"/>
          <p:nvPr/>
        </p:nvSpPr>
        <p:spPr>
          <a:xfrm>
            <a:off x="4601429" y="1595293"/>
            <a:ext cx="86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66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30137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9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805E-6 2.58094E-6 L 0.09294 -0.0599 C 0.11265 -0.07331 0.14181 -0.08002 0.17225 -0.08002 C 0.20702 -0.08002 0.23506 -0.07331 0.25429 -0.0599 L 0.3477 2.58094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5" y="-40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37 -0.01736 L 0.13669 -0.05926 C 0.15769 -0.06852 0.18942 -0.07338 0.22227 -0.07338 C 0.25961 -0.07338 0.2899 -0.06852 0.31073 -0.05926 L 0.41153 -0.0173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0145 0.426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" grpId="0"/>
      <p:bldP spid="4" grpId="1"/>
      <p:bldP spid="32" grpId="0"/>
      <p:bldP spid="3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216" y="2226356"/>
            <a:ext cx="3219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Trò</a:t>
            </a:r>
            <a:r>
              <a:rPr lang="en-US" sz="5400" b="0" cap="none" spc="0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chơi</a:t>
            </a:r>
            <a:r>
              <a:rPr lang="vi-VN" sz="5400" b="0" cap="none" spc="0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2:</a:t>
            </a:r>
            <a:endParaRPr lang="en-US" sz="5400" b="0" cap="none" spc="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661" y="3569839"/>
            <a:ext cx="4888269" cy="139971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vi-VN" sz="54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sz="5400" b="0" cap="none" spc="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CE71C-22BC-4E76-9DEB-F956940F9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4385468" y="4624388"/>
            <a:ext cx="1423988" cy="19288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Rectangle 21"/>
          <p:cNvSpPr/>
          <p:nvPr/>
        </p:nvSpPr>
        <p:spPr>
          <a:xfrm>
            <a:off x="6767810" y="4495810"/>
            <a:ext cx="1423988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4385473" y="4591320"/>
            <a:ext cx="1547813" cy="1981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7030A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6751460" y="4509407"/>
            <a:ext cx="1547813" cy="19812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8" name="Rectangle 21"/>
          <p:cNvSpPr/>
          <p:nvPr/>
        </p:nvSpPr>
        <p:spPr>
          <a:xfrm>
            <a:off x="1758979" y="339272"/>
            <a:ext cx="1567161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7678" y="2415177"/>
            <a:ext cx="1567161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" name="Rectangle 21"/>
          <p:cNvSpPr/>
          <p:nvPr/>
        </p:nvSpPr>
        <p:spPr>
          <a:xfrm>
            <a:off x="4297390" y="2428204"/>
            <a:ext cx="1547813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b</a:t>
            </a:r>
          </a:p>
        </p:txBody>
      </p:sp>
      <p:sp>
        <p:nvSpPr>
          <p:cNvPr id="11" name="Rectangle 21"/>
          <p:cNvSpPr/>
          <p:nvPr/>
        </p:nvSpPr>
        <p:spPr>
          <a:xfrm>
            <a:off x="4297396" y="294604"/>
            <a:ext cx="1567161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®</a:t>
            </a:r>
          </a:p>
        </p:txBody>
      </p:sp>
      <p:sp>
        <p:nvSpPr>
          <p:cNvPr id="12" name="Rectangle 21"/>
          <p:cNvSpPr/>
          <p:nvPr/>
        </p:nvSpPr>
        <p:spPr>
          <a:xfrm>
            <a:off x="6793239" y="2352004"/>
            <a:ext cx="1485900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d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6773896" y="294604"/>
            <a:ext cx="1478161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d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820896" y="4561804"/>
            <a:ext cx="1567161" cy="19288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 algn="ctr">
            <a:solidFill>
              <a:srgbClr val="2F2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12900" b="1">
                <a:solidFill>
                  <a:srgbClr val="0000DA"/>
                </a:solidFill>
                <a:latin typeface=".VnAvant" pitchFamily="34" charset="0"/>
                <a:cs typeface="Arial" charset="0"/>
              </a:rPr>
              <a:t>b</a:t>
            </a: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1808707" y="4561794"/>
            <a:ext cx="1579350" cy="19812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FF0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1758981" y="2407009"/>
            <a:ext cx="1605858" cy="19812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4323555" y="2428204"/>
            <a:ext cx="1547813" cy="198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4316742" y="294594"/>
            <a:ext cx="1547813" cy="1981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chemeClr val="bg1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6731326" y="2362681"/>
            <a:ext cx="1547813" cy="1981200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chemeClr val="bg1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6698982" y="269382"/>
            <a:ext cx="1547813" cy="1981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7</a:t>
            </a: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1778330" y="339272"/>
            <a:ext cx="1567159" cy="1981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00B050"/>
                </a:solidFill>
                <a:latin typeface=".VnAvant" pitchFamily="34" charset="0"/>
              </a:rPr>
              <a:t>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6223F5-4C69-4278-B110-39B6DC00C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06717" y="948942"/>
            <a:ext cx="5730104" cy="1195168"/>
          </a:xfrm>
        </p:spPr>
        <p:txBody>
          <a:bodyPr>
            <a:normAutofit fontScale="90000"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vi-VN" sz="8800" b="1" dirty="0">
                <a:solidFill>
                  <a:srgbClr val="FF0000"/>
                </a:solidFill>
                <a:latin typeface="Times New Roman" pitchFamily="18" charset="0"/>
              </a:rPr>
              <a:t> 3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6458" y="2608810"/>
            <a:ext cx="6455322" cy="1442928"/>
          </a:xfrm>
        </p:spPr>
        <p:txBody>
          <a:bodyPr>
            <a:normAutofit fontScale="92500" lnSpcReduction="20000"/>
          </a:bodyPr>
          <a:lstStyle/>
          <a:p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Điền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chữ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còn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thiếu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vào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từ</a:t>
            </a:r>
            <a:endParaRPr lang="en-US" sz="60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3398E-0234-4C36-A424-58823260F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94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8" y="698937"/>
            <a:ext cx="2820223" cy="5200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29" name="Text Box 9"/>
          <p:cNvSpPr txBox="1">
            <a:spLocks noChangeArrowheads="1"/>
          </p:cNvSpPr>
          <p:nvPr/>
        </p:nvSpPr>
        <p:spPr bwMode="auto">
          <a:xfrm>
            <a:off x="607630" y="3324024"/>
            <a:ext cx="43957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000" b="1">
                <a:solidFill>
                  <a:srgbClr val="000066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câu …ối</a:t>
            </a:r>
            <a:endParaRPr lang="en-US" sz="8000" b="1" dirty="0">
              <a:solidFill>
                <a:srgbClr val="000066"/>
              </a:solidFill>
              <a:latin typeface="#9Slide03 IcielSamsung Sharp Bo" pitchFamily="2" charset="0"/>
              <a:ea typeface="#9Slide03 IcielSamsung Sharp Bo" pitchFamily="2" charset="0"/>
              <a:cs typeface="#9Slide03 IcielSamsung Sharp Bo" pitchFamily="2" charset="0"/>
            </a:endParaRPr>
          </a:p>
        </p:txBody>
      </p:sp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445705" y="928513"/>
            <a:ext cx="43957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0" b="1">
                <a:solidFill>
                  <a:srgbClr val="FF0000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câu đối</a:t>
            </a:r>
            <a:endParaRPr lang="en-US" sz="8000" b="1" dirty="0">
              <a:solidFill>
                <a:srgbClr val="FF0000"/>
              </a:solidFill>
              <a:latin typeface="#9Slide03 IcielSamsung Sharp Bo" pitchFamily="2" charset="0"/>
              <a:ea typeface="#9Slide03 IcielSamsung Sharp Bo" pitchFamily="2" charset="0"/>
              <a:cs typeface="#9Slide03 IcielSamsung Sharp B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114EF-EE59-4CC7-91A4-AA1557B93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C3B53C-C6B7-4464-9674-CD19547C6927}"/>
              </a:ext>
            </a:extLst>
          </p:cNvPr>
          <p:cNvSpPr txBox="1"/>
          <p:nvPr/>
        </p:nvSpPr>
        <p:spPr>
          <a:xfrm>
            <a:off x="2667000" y="3320710"/>
            <a:ext cx="742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2425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3" name="Text Box 9"/>
          <p:cNvSpPr txBox="1">
            <a:spLocks noChangeArrowheads="1"/>
          </p:cNvSpPr>
          <p:nvPr/>
        </p:nvSpPr>
        <p:spPr bwMode="auto">
          <a:xfrm>
            <a:off x="2033750" y="152406"/>
            <a:ext cx="583324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8000" b="1">
                <a:solidFill>
                  <a:srgbClr val="FF0000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b</a:t>
            </a:r>
            <a:r>
              <a:rPr lang="en-US" sz="8000" b="1">
                <a:solidFill>
                  <a:srgbClr val="FF0000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á</a:t>
            </a:r>
            <a:r>
              <a:rPr lang="vi-VN" sz="8000" b="1">
                <a:solidFill>
                  <a:srgbClr val="FF0000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nh </a:t>
            </a:r>
            <a:r>
              <a:rPr lang="vi-VN" sz="8000" b="1" dirty="0">
                <a:solidFill>
                  <a:srgbClr val="FF0000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kem</a:t>
            </a:r>
            <a:endParaRPr lang="en-US" sz="8000" b="1" dirty="0">
              <a:solidFill>
                <a:srgbClr val="FF0000"/>
              </a:solidFill>
              <a:latin typeface="#9Slide03 IcielSamsung Sharp Bo" pitchFamily="2" charset="0"/>
              <a:ea typeface="#9Slide03 IcielSamsung Sharp Bo" pitchFamily="2" charset="0"/>
              <a:cs typeface="#9Slide03 IcielSamsung Sharp Bo" pitchFamily="2" charset="0"/>
            </a:endParaRPr>
          </a:p>
        </p:txBody>
      </p:sp>
      <p:sp>
        <p:nvSpPr>
          <p:cNvPr id="338954" name="Text Box 10"/>
          <p:cNvSpPr txBox="1">
            <a:spLocks noChangeArrowheads="1"/>
          </p:cNvSpPr>
          <p:nvPr/>
        </p:nvSpPr>
        <p:spPr bwMode="auto">
          <a:xfrm>
            <a:off x="2166936" y="5105402"/>
            <a:ext cx="670904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>
                <a:solidFill>
                  <a:srgbClr val="000066"/>
                </a:solidFill>
                <a:latin typeface=".VnAvant" pitchFamily="34" charset="0"/>
              </a:rPr>
              <a:t>…</a:t>
            </a:r>
            <a:r>
              <a:rPr lang="en-US" sz="8000" b="1">
                <a:solidFill>
                  <a:srgbClr val="000066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ánh </a:t>
            </a:r>
            <a:r>
              <a:rPr lang="vi-VN" sz="8000" b="1" dirty="0">
                <a:solidFill>
                  <a:srgbClr val="000066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kem</a:t>
            </a:r>
            <a:endParaRPr lang="en-US" sz="8800" b="1" dirty="0">
              <a:solidFill>
                <a:srgbClr val="000066"/>
              </a:solidFill>
              <a:latin typeface="#9Slide03 IcielSamsung Sharp Bo" pitchFamily="2" charset="0"/>
              <a:ea typeface="#9Slide03 IcielSamsung Sharp Bo" pitchFamily="2" charset="0"/>
              <a:cs typeface="#9Slide03 IcielSamsung Sharp Bo" pitchFamily="2" charset="0"/>
            </a:endParaRPr>
          </a:p>
        </p:txBody>
      </p:sp>
      <p:sp>
        <p:nvSpPr>
          <p:cNvPr id="338955" name="Text Box 11"/>
          <p:cNvSpPr txBox="1">
            <a:spLocks noChangeArrowheads="1"/>
          </p:cNvSpPr>
          <p:nvPr/>
        </p:nvSpPr>
        <p:spPr bwMode="auto">
          <a:xfrm>
            <a:off x="2286000" y="5224463"/>
            <a:ext cx="7429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000" b="1">
                <a:solidFill>
                  <a:srgbClr val="990000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b</a:t>
            </a:r>
          </a:p>
        </p:txBody>
      </p:sp>
      <p:pic>
        <p:nvPicPr>
          <p:cNvPr id="1026" name="Picture 2" descr="Ý nghĩa ngày sinh nhật của bạn | Sinh nhật nấu gì ăn vừa ngon lại tiết  kiệm?! | Nguyên Hà chuyên cung cấp xúc xích, pate, Jambon, thịt xông khói,  th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4" y="1598960"/>
            <a:ext cx="4947734" cy="329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D0743-6E9F-4203-96B9-E4D72AE69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2672082" y="114300"/>
            <a:ext cx="523366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000" b="1">
                <a:solidFill>
                  <a:srgbClr val="FF0000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bánh dày</a:t>
            </a:r>
            <a:endParaRPr lang="en-US" sz="8000" b="1" dirty="0">
              <a:solidFill>
                <a:srgbClr val="FF0000"/>
              </a:solidFill>
              <a:latin typeface="#9Slide03 IcielSamsung Sharp Bo" pitchFamily="2" charset="0"/>
              <a:ea typeface="#9Slide03 IcielSamsung Sharp Bo" pitchFamily="2" charset="0"/>
              <a:cs typeface="#9Slide03 IcielSamsung Sharp Bo" pitchFamily="2" charset="0"/>
            </a:endParaRPr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2672082" y="5439169"/>
            <a:ext cx="523366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000" b="1">
                <a:solidFill>
                  <a:srgbClr val="000066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…ánh  …ày</a:t>
            </a:r>
            <a:endParaRPr lang="en-US" sz="8000" b="1" dirty="0">
              <a:solidFill>
                <a:srgbClr val="000066"/>
              </a:solidFill>
              <a:latin typeface="#9Slide03 IcielSamsung Sharp Bo" pitchFamily="2" charset="0"/>
              <a:ea typeface="#9Slide03 IcielSamsung Sharp Bo" pitchFamily="2" charset="0"/>
              <a:cs typeface="#9Slide03 IcielSamsung Sharp Bo" pitchFamily="2" charset="0"/>
            </a:endParaRPr>
          </a:p>
        </p:txBody>
      </p:sp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2585381" y="5439168"/>
            <a:ext cx="7429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FF0000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b</a:t>
            </a:r>
          </a:p>
        </p:txBody>
      </p:sp>
      <p:sp>
        <p:nvSpPr>
          <p:cNvPr id="341005" name="Text Box 13"/>
          <p:cNvSpPr txBox="1">
            <a:spLocks noChangeArrowheads="1"/>
          </p:cNvSpPr>
          <p:nvPr/>
        </p:nvSpPr>
        <p:spPr bwMode="auto">
          <a:xfrm>
            <a:off x="5606596" y="5439168"/>
            <a:ext cx="7429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000" b="1">
                <a:solidFill>
                  <a:srgbClr val="FF0000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d</a:t>
            </a:r>
            <a:endParaRPr lang="en-US" sz="8000" b="1" dirty="0">
              <a:solidFill>
                <a:srgbClr val="FF0000"/>
              </a:solidFill>
              <a:latin typeface="#9Slide03 IcielSamsung Sharp Bo" pitchFamily="2" charset="0"/>
              <a:ea typeface="#9Slide03 IcielSamsung Sharp Bo" pitchFamily="2" charset="0"/>
              <a:cs typeface="#9Slide03 IcielSamsung Sharp Bo" pitchFamily="2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85" y="1500865"/>
            <a:ext cx="6119812" cy="3824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EB7477-4CBD-43A5-A052-B72E6524F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4" grpId="0"/>
      <p:bldP spid="34100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2089423" y="5268974"/>
            <a:ext cx="62978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0" b="1">
                <a:solidFill>
                  <a:srgbClr val="990000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hoa …ào</a:t>
            </a:r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2317269" y="246878"/>
            <a:ext cx="54154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0" b="1" err="1">
                <a:solidFill>
                  <a:srgbClr val="000066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hoa</a:t>
            </a:r>
            <a:r>
              <a:rPr lang="en-US" sz="8000" b="1">
                <a:solidFill>
                  <a:srgbClr val="000066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 đào</a:t>
            </a:r>
            <a:endParaRPr lang="en-US" sz="8000" b="1" dirty="0">
              <a:solidFill>
                <a:srgbClr val="000066"/>
              </a:solidFill>
              <a:latin typeface="#9Slide03 IcielSamsung Sharp Bo" pitchFamily="2" charset="0"/>
              <a:ea typeface="#9Slide03 IcielSamsung Sharp Bo" pitchFamily="2" charset="0"/>
              <a:cs typeface="#9Slide03 IcielSamsung Sharp Bo" pitchFamily="2" charset="0"/>
            </a:endParaRPr>
          </a:p>
        </p:txBody>
      </p:sp>
      <p:pic>
        <p:nvPicPr>
          <p:cNvPr id="22530" name="Picture 2" descr="Hoa đào làm thuốc và kinh nghiệm chữa bệnh từ dâ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46" y="1683044"/>
            <a:ext cx="5179502" cy="3453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FC03E-D482-46C2-A073-A16E4C763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0D9709-48A5-4F94-844F-5396EE5FF978}"/>
              </a:ext>
            </a:extLst>
          </p:cNvPr>
          <p:cNvSpPr txBox="1"/>
          <p:nvPr/>
        </p:nvSpPr>
        <p:spPr>
          <a:xfrm>
            <a:off x="5218847" y="5267822"/>
            <a:ext cx="680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2060"/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1920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6064" y="2005639"/>
            <a:ext cx="3219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Trò</a:t>
            </a:r>
            <a:r>
              <a:rPr lang="en-US" sz="5400" b="0" cap="none" spc="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chơi</a:t>
            </a:r>
            <a:r>
              <a:rPr lang="vi-VN" sz="5400" b="0" cap="none" spc="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4:</a:t>
            </a:r>
            <a:endParaRPr lang="en-US" sz="5400" b="0" cap="none" spc="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7449" y="3377238"/>
            <a:ext cx="7415834" cy="15258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vi-VN" sz="5400" dirty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Xếp chữ theo quy tắc</a:t>
            </a:r>
            <a:endParaRPr lang="en-US" sz="5400" b="0" cap="none" spc="0" dirty="0">
              <a:ln w="18415" cmpd="sng">
                <a:noFill/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15E5E5-82D8-43A4-AF43-5C3192E52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7" name="WordArt 7"/>
          <p:cNvSpPr>
            <a:spLocks noChangeArrowheads="1" noChangeShapeType="1" noTextEdit="1"/>
          </p:cNvSpPr>
          <p:nvPr/>
        </p:nvSpPr>
        <p:spPr bwMode="auto">
          <a:xfrm>
            <a:off x="462620" y="457200"/>
            <a:ext cx="2327881" cy="835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Trò chơi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  <p:grpSp>
        <p:nvGrpSpPr>
          <p:cNvPr id="343049" name="Group 9"/>
          <p:cNvGrpSpPr>
            <a:grpSpLocks/>
          </p:cNvGrpSpPr>
          <p:nvPr/>
        </p:nvGrpSpPr>
        <p:grpSpPr bwMode="auto">
          <a:xfrm>
            <a:off x="867162" y="3352800"/>
            <a:ext cx="8056120" cy="1809750"/>
            <a:chOff x="24" y="1728"/>
            <a:chExt cx="6120" cy="1140"/>
          </a:xfrm>
        </p:grpSpPr>
        <p:sp>
          <p:nvSpPr>
            <p:cNvPr id="343050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62" y="1290"/>
              <a:ext cx="1140" cy="20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3051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2478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3052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542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43053" name="Text Box 13"/>
          <p:cNvSpPr txBox="1">
            <a:spLocks noChangeArrowheads="1"/>
          </p:cNvSpPr>
          <p:nvPr/>
        </p:nvSpPr>
        <p:spPr bwMode="auto">
          <a:xfrm>
            <a:off x="904861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54" name="Text Box 14"/>
          <p:cNvSpPr txBox="1">
            <a:spLocks noChangeArrowheads="1"/>
          </p:cNvSpPr>
          <p:nvPr/>
        </p:nvSpPr>
        <p:spPr bwMode="auto">
          <a:xfrm>
            <a:off x="1757022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3056" name="Text Box 16"/>
          <p:cNvSpPr txBox="1">
            <a:spLocks noChangeArrowheads="1"/>
          </p:cNvSpPr>
          <p:nvPr/>
        </p:nvSpPr>
        <p:spPr bwMode="auto">
          <a:xfrm>
            <a:off x="7119938" y="350258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3057" name="Text Box 17"/>
          <p:cNvSpPr txBox="1">
            <a:spLocks noChangeArrowheads="1"/>
          </p:cNvSpPr>
          <p:nvPr/>
        </p:nvSpPr>
        <p:spPr bwMode="auto">
          <a:xfrm>
            <a:off x="5306406" y="3444772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3058" name="Text Box 18"/>
          <p:cNvSpPr txBox="1">
            <a:spLocks noChangeArrowheads="1"/>
          </p:cNvSpPr>
          <p:nvPr/>
        </p:nvSpPr>
        <p:spPr bwMode="auto">
          <a:xfrm>
            <a:off x="3508642" y="3471043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3059" name="Text Box 19"/>
          <p:cNvSpPr txBox="1">
            <a:spLocks noChangeArrowheads="1"/>
          </p:cNvSpPr>
          <p:nvPr/>
        </p:nvSpPr>
        <p:spPr bwMode="auto">
          <a:xfrm>
            <a:off x="2656480" y="3460535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60" name="Text Box 20"/>
          <p:cNvSpPr txBox="1">
            <a:spLocks noChangeArrowheads="1"/>
          </p:cNvSpPr>
          <p:nvPr/>
        </p:nvSpPr>
        <p:spPr bwMode="auto">
          <a:xfrm>
            <a:off x="4422714" y="347367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61" name="Text Box 21"/>
          <p:cNvSpPr txBox="1">
            <a:spLocks noChangeArrowheads="1"/>
          </p:cNvSpPr>
          <p:nvPr/>
        </p:nvSpPr>
        <p:spPr bwMode="auto">
          <a:xfrm>
            <a:off x="6236245" y="348944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62" name="Text Box 22"/>
          <p:cNvSpPr txBox="1">
            <a:spLocks noChangeArrowheads="1"/>
          </p:cNvSpPr>
          <p:nvPr/>
        </p:nvSpPr>
        <p:spPr bwMode="auto">
          <a:xfrm>
            <a:off x="8035162" y="3503722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63" name="WordArt 23"/>
          <p:cNvSpPr>
            <a:spLocks noChangeArrowheads="1" noChangeShapeType="1" noTextEdit="1"/>
          </p:cNvSpPr>
          <p:nvPr/>
        </p:nvSpPr>
        <p:spPr bwMode="auto">
          <a:xfrm>
            <a:off x="2895929" y="859220"/>
            <a:ext cx="6389965" cy="11745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De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Sắp xếp chữ theo quy tắc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/>
            </a:endParaRPr>
          </a:p>
        </p:txBody>
      </p:sp>
    </p:spTree>
    <p:extLst>
      <p:ext uri="{BB962C8B-B14F-4D97-AF65-F5344CB8AC3E}">
        <p14:creationId xmlns:p14="http://schemas.microsoft.com/office/powerpoint/2010/main" val="7041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4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4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3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7" grpId="0" animBg="1"/>
      <p:bldP spid="343056" grpId="0"/>
      <p:bldP spid="343057" grpId="0"/>
      <p:bldP spid="343058" grpId="0"/>
      <p:bldP spid="343060" grpId="0"/>
      <p:bldP spid="343061" grpId="0"/>
      <p:bldP spid="343062" grpId="0"/>
      <p:bldP spid="3430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452" y="2356332"/>
            <a:ext cx="4824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</a:rPr>
              <a:t>Hoạt</a:t>
            </a:r>
            <a:r>
              <a:rPr lang="en-US" sz="5400" b="1" dirty="0">
                <a:solidFill>
                  <a:srgbClr val="0000FF"/>
                </a:solidFill>
              </a:rPr>
              <a:t> </a:t>
            </a:r>
            <a:r>
              <a:rPr lang="en-US" sz="5400" b="1" dirty="0" err="1">
                <a:solidFill>
                  <a:srgbClr val="0000FF"/>
                </a:solidFill>
              </a:rPr>
              <a:t>động</a:t>
            </a:r>
            <a:r>
              <a:rPr lang="en-US" sz="5400" b="1" dirty="0">
                <a:solidFill>
                  <a:srgbClr val="0000FF"/>
                </a:solidFill>
              </a:rPr>
              <a:t>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8776" y="3592063"/>
            <a:ext cx="5297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E5A68-7890-43CF-AC41-3548590A5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197" y="189728"/>
            <a:ext cx="727728" cy="7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65" name="Group 9"/>
          <p:cNvGrpSpPr>
            <a:grpSpLocks/>
          </p:cNvGrpSpPr>
          <p:nvPr/>
        </p:nvGrpSpPr>
        <p:grpSpPr bwMode="auto">
          <a:xfrm>
            <a:off x="1009429" y="3352800"/>
            <a:ext cx="7961585" cy="1809750"/>
            <a:chOff x="0" y="1728"/>
            <a:chExt cx="6144" cy="1140"/>
          </a:xfrm>
        </p:grpSpPr>
        <p:sp>
          <p:nvSpPr>
            <p:cNvPr id="352266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38" y="1290"/>
              <a:ext cx="1140" cy="20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2267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2478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2268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542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52269" name="Text Box 13"/>
          <p:cNvSpPr txBox="1">
            <a:spLocks noChangeArrowheads="1"/>
          </p:cNvSpPr>
          <p:nvPr/>
        </p:nvSpPr>
        <p:spPr bwMode="auto">
          <a:xfrm>
            <a:off x="1062521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52270" name="Text Box 14"/>
          <p:cNvSpPr txBox="1">
            <a:spLocks noChangeArrowheads="1"/>
          </p:cNvSpPr>
          <p:nvPr/>
        </p:nvSpPr>
        <p:spPr bwMode="auto">
          <a:xfrm>
            <a:off x="1930448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52271" name="Text Box 15"/>
          <p:cNvSpPr txBox="1">
            <a:spLocks noChangeArrowheads="1"/>
          </p:cNvSpPr>
          <p:nvPr/>
        </p:nvSpPr>
        <p:spPr bwMode="auto">
          <a:xfrm>
            <a:off x="7198768" y="350258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52272" name="Text Box 16"/>
          <p:cNvSpPr txBox="1">
            <a:spLocks noChangeArrowheads="1"/>
          </p:cNvSpPr>
          <p:nvPr/>
        </p:nvSpPr>
        <p:spPr bwMode="auto">
          <a:xfrm>
            <a:off x="5432534" y="349207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52273" name="Text Box 17"/>
          <p:cNvSpPr txBox="1">
            <a:spLocks noChangeArrowheads="1"/>
          </p:cNvSpPr>
          <p:nvPr/>
        </p:nvSpPr>
        <p:spPr bwMode="auto">
          <a:xfrm>
            <a:off x="3666301" y="3471043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52274" name="Text Box 18"/>
          <p:cNvSpPr txBox="1">
            <a:spLocks noChangeArrowheads="1"/>
          </p:cNvSpPr>
          <p:nvPr/>
        </p:nvSpPr>
        <p:spPr bwMode="auto">
          <a:xfrm>
            <a:off x="2798374" y="3476307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52275" name="Text Box 19"/>
          <p:cNvSpPr txBox="1">
            <a:spLocks noChangeArrowheads="1"/>
          </p:cNvSpPr>
          <p:nvPr/>
        </p:nvSpPr>
        <p:spPr bwMode="auto">
          <a:xfrm>
            <a:off x="4564608" y="347367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52276" name="Text Box 20"/>
          <p:cNvSpPr txBox="1">
            <a:spLocks noChangeArrowheads="1"/>
          </p:cNvSpPr>
          <p:nvPr/>
        </p:nvSpPr>
        <p:spPr bwMode="auto">
          <a:xfrm>
            <a:off x="6315075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52277" name="Text Box 21"/>
          <p:cNvSpPr txBox="1">
            <a:spLocks noChangeArrowheads="1"/>
          </p:cNvSpPr>
          <p:nvPr/>
        </p:nvSpPr>
        <p:spPr bwMode="auto">
          <a:xfrm>
            <a:off x="8066694" y="3519488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19" name="WordArt 7">
            <a:extLst>
              <a:ext uri="{FF2B5EF4-FFF2-40B4-BE49-F238E27FC236}">
                <a16:creationId xmlns:a16="http://schemas.microsoft.com/office/drawing/2014/main" id="{E974B73E-2F24-428C-A22F-92FC530AF5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620" y="457200"/>
            <a:ext cx="2327881" cy="835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Trò chơi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  <p:sp>
        <p:nvSpPr>
          <p:cNvPr id="20" name="WordArt 23">
            <a:extLst>
              <a:ext uri="{FF2B5EF4-FFF2-40B4-BE49-F238E27FC236}">
                <a16:creationId xmlns:a16="http://schemas.microsoft.com/office/drawing/2014/main" id="{7508EF20-7375-4923-8BE1-D2596F54AF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929" y="859220"/>
            <a:ext cx="6389965" cy="11745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De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Sắp xếp chữ theo quy tắc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/>
            </a:endParaRPr>
          </a:p>
        </p:txBody>
      </p:sp>
    </p:spTree>
    <p:extLst>
      <p:ext uri="{BB962C8B-B14F-4D97-AF65-F5344CB8AC3E}">
        <p14:creationId xmlns:p14="http://schemas.microsoft.com/office/powerpoint/2010/main" val="32194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3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71" grpId="0"/>
      <p:bldP spid="352272" grpId="0"/>
      <p:bldP spid="352273" grpId="0"/>
      <p:bldP spid="352275" grpId="0"/>
      <p:bldP spid="352276" grpId="0"/>
      <p:bldP spid="352277" grpId="0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69" name="Group 9"/>
          <p:cNvGrpSpPr>
            <a:grpSpLocks/>
          </p:cNvGrpSpPr>
          <p:nvPr/>
        </p:nvGrpSpPr>
        <p:grpSpPr bwMode="auto">
          <a:xfrm>
            <a:off x="1024760" y="3371850"/>
            <a:ext cx="7961586" cy="1809750"/>
            <a:chOff x="0" y="1728"/>
            <a:chExt cx="6144" cy="1140"/>
          </a:xfrm>
        </p:grpSpPr>
        <p:sp>
          <p:nvSpPr>
            <p:cNvPr id="348170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38" y="1290"/>
              <a:ext cx="1140" cy="20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8171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2478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8172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542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48173" name="Text Box 13"/>
          <p:cNvSpPr txBox="1">
            <a:spLocks noChangeArrowheads="1"/>
          </p:cNvSpPr>
          <p:nvPr/>
        </p:nvSpPr>
        <p:spPr bwMode="auto">
          <a:xfrm>
            <a:off x="1032142" y="3538211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8174" name="Text Box 14"/>
          <p:cNvSpPr txBox="1">
            <a:spLocks noChangeArrowheads="1"/>
          </p:cNvSpPr>
          <p:nvPr/>
        </p:nvSpPr>
        <p:spPr bwMode="auto">
          <a:xfrm>
            <a:off x="1900067" y="349207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8175" name="Text Box 15"/>
          <p:cNvSpPr txBox="1">
            <a:spLocks noChangeArrowheads="1"/>
          </p:cNvSpPr>
          <p:nvPr/>
        </p:nvSpPr>
        <p:spPr bwMode="auto">
          <a:xfrm>
            <a:off x="2783760" y="3519815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48176" name="Text Box 16"/>
          <p:cNvSpPr txBox="1">
            <a:spLocks noChangeArrowheads="1"/>
          </p:cNvSpPr>
          <p:nvPr/>
        </p:nvSpPr>
        <p:spPr bwMode="auto">
          <a:xfrm>
            <a:off x="4565759" y="3490913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8180" name="Text Box 20"/>
          <p:cNvSpPr txBox="1">
            <a:spLocks noChangeArrowheads="1"/>
          </p:cNvSpPr>
          <p:nvPr/>
        </p:nvSpPr>
        <p:spPr bwMode="auto">
          <a:xfrm>
            <a:off x="6300461" y="3490913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8181" name="Text Box 21"/>
          <p:cNvSpPr txBox="1">
            <a:spLocks noChangeArrowheads="1"/>
          </p:cNvSpPr>
          <p:nvPr/>
        </p:nvSpPr>
        <p:spPr bwMode="auto">
          <a:xfrm>
            <a:off x="3651686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8184" name="Text Box 24"/>
          <p:cNvSpPr txBox="1">
            <a:spLocks noChangeArrowheads="1"/>
          </p:cNvSpPr>
          <p:nvPr/>
        </p:nvSpPr>
        <p:spPr bwMode="auto">
          <a:xfrm>
            <a:off x="7199919" y="3504049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8185" name="Text Box 25"/>
          <p:cNvSpPr txBox="1">
            <a:spLocks noChangeArrowheads="1"/>
          </p:cNvSpPr>
          <p:nvPr/>
        </p:nvSpPr>
        <p:spPr bwMode="auto">
          <a:xfrm>
            <a:off x="8113992" y="3504049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48186" name="Text Box 26"/>
          <p:cNvSpPr txBox="1">
            <a:spLocks noChangeArrowheads="1"/>
          </p:cNvSpPr>
          <p:nvPr/>
        </p:nvSpPr>
        <p:spPr bwMode="auto">
          <a:xfrm>
            <a:off x="5387539" y="3504049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17" name="WordArt 7">
            <a:extLst>
              <a:ext uri="{FF2B5EF4-FFF2-40B4-BE49-F238E27FC236}">
                <a16:creationId xmlns:a16="http://schemas.microsoft.com/office/drawing/2014/main" id="{CFE9BBF0-4B5B-44A6-9BA6-0D6951B888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620" y="457200"/>
            <a:ext cx="2327881" cy="835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Trò chơi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  <p:sp>
        <p:nvSpPr>
          <p:cNvPr id="18" name="WordArt 23">
            <a:extLst>
              <a:ext uri="{FF2B5EF4-FFF2-40B4-BE49-F238E27FC236}">
                <a16:creationId xmlns:a16="http://schemas.microsoft.com/office/drawing/2014/main" id="{3F1D2FF4-AD1C-4F4A-85E2-0DC8991B55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929" y="859220"/>
            <a:ext cx="6389965" cy="11745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De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Sắp xếp chữ theo quy tắc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/>
            </a:endParaRPr>
          </a:p>
        </p:txBody>
      </p:sp>
    </p:spTree>
    <p:extLst>
      <p:ext uri="{BB962C8B-B14F-4D97-AF65-F5344CB8AC3E}">
        <p14:creationId xmlns:p14="http://schemas.microsoft.com/office/powerpoint/2010/main" val="7412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4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6" grpId="0"/>
      <p:bldP spid="348180" grpId="0"/>
      <p:bldP spid="348181" grpId="0"/>
      <p:bldP spid="348184" grpId="0"/>
      <p:bldP spid="348185" grpId="0"/>
      <p:bldP spid="348186" grpId="0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427588" y="4207669"/>
            <a:ext cx="849313" cy="63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0296">
            <a:off x="8760857" y="1311560"/>
            <a:ext cx="762000" cy="56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251" flipH="1">
            <a:off x="2393948" y="965166"/>
            <a:ext cx="825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30877" y="1676406"/>
            <a:ext cx="364715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Kết thúc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7159B6-2094-4A70-9E01-276FF52BCD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23547"/>
      </p:ext>
    </p:extLst>
  </p:cSld>
  <p:clrMapOvr>
    <a:masterClrMapping/>
  </p:clrMapOvr>
  <p:transition advClick="0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1478" y="5344509"/>
            <a:ext cx="3231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.VnAvant" panose="020B7200000000000000" pitchFamily="34" charset="0"/>
              </a:rPr>
              <a:t>bß</a:t>
            </a:r>
            <a:r>
              <a:rPr lang="en-US" sz="7200" b="1" dirty="0"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latin typeface=".VnAvant" panose="020B7200000000000000" pitchFamily="34" charset="0"/>
              </a:rPr>
              <a:t>s÷a</a:t>
            </a:r>
            <a:endParaRPr lang="en-US" sz="7200" b="1" dirty="0"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5650" y="5344510"/>
            <a:ext cx="86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44" y="382625"/>
            <a:ext cx="8035308" cy="492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AFD8B8-CAEB-472F-9FEC-E83906BB0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4538" y="1310096"/>
            <a:ext cx="373642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82741" y="687745"/>
            <a:ext cx="4848225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0DD3BF-AC79-487A-9B45-36E4BE2B7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8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67" y="3136466"/>
            <a:ext cx="3013685" cy="289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78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04" y="2049517"/>
            <a:ext cx="681038" cy="39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67806" y="605879"/>
            <a:ext cx="4237037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5C8D2-6142-40EB-AD1D-C5A03F4469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28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1" name="WordArt 7"/>
          <p:cNvSpPr>
            <a:spLocks noChangeArrowheads="1" noChangeShapeType="1" noTextEdit="1"/>
          </p:cNvSpPr>
          <p:nvPr/>
        </p:nvSpPr>
        <p:spPr bwMode="auto">
          <a:xfrm rot="5400000">
            <a:off x="3081338" y="2752725"/>
            <a:ext cx="3124200" cy="1733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vant"/>
              </a:rPr>
              <a:t>b</a:t>
            </a:r>
          </a:p>
        </p:txBody>
      </p:sp>
      <p:pic>
        <p:nvPicPr>
          <p:cNvPr id="354312" name="Picture 8" descr="ShowTopicSub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9" y="1295400"/>
            <a:ext cx="183544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15" name="WordArt 11"/>
          <p:cNvSpPr>
            <a:spLocks noChangeArrowheads="1" noChangeShapeType="1" noTextEdit="1"/>
          </p:cNvSpPr>
          <p:nvPr/>
        </p:nvSpPr>
        <p:spPr bwMode="auto">
          <a:xfrm>
            <a:off x="1609728" y="1752600"/>
            <a:ext cx="1547813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7369BF-AE46-4549-9861-B0C7E315C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1" grpId="0" animBg="1"/>
      <p:bldP spid="3543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60" y="1057345"/>
            <a:ext cx="7281364" cy="433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0035" y="5604575"/>
            <a:ext cx="4866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vi-VN" sz="6000" b="1" dirty="0">
                <a:solidFill>
                  <a:srgbClr val="FF0000"/>
                </a:solidFill>
                <a:latin typeface=".VnAvant" pitchFamily="34" charset="0"/>
              </a:rPr>
              <a:t>con    ª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2325" y="5584909"/>
            <a:ext cx="681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828F1E-E43D-4948-8865-F9383A141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648E-6 -4.07031E-6 L -0.11504 -0.794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2" y="-397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01443" y="508191"/>
            <a:ext cx="4848225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337" y="741636"/>
            <a:ext cx="37364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rgbClr val="7030A0"/>
                </a:solidFill>
                <a:latin typeface=".VnAvant" panose="020B7200000000000000" pitchFamily="34" charset="0"/>
              </a:rPr>
              <a:t>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3DB4AE-E090-4243-8B9C-7FE242A2E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62" y="246878"/>
            <a:ext cx="680103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3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244</Words>
  <Application>Microsoft Office PowerPoint</Application>
  <PresentationFormat>A4 Paper (210x297 mm)</PresentationFormat>
  <Paragraphs>125</Paragraphs>
  <Slides>32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#9Slide03 IcielSamsung Sharp Bo</vt:lpstr>
      <vt:lpstr>.VnArial</vt:lpstr>
      <vt:lpstr>.VnAvant</vt:lpstr>
      <vt:lpstr>.VnAvantH</vt:lpstr>
      <vt:lpstr>Arial</vt:lpstr>
      <vt:lpstr>Calibri</vt:lpstr>
      <vt:lpstr>Calibri Light</vt:lpstr>
      <vt:lpstr>Tahoma</vt:lpstr>
      <vt:lpstr>Times New Roman</vt:lpstr>
      <vt:lpstr>Office Theme</vt:lpstr>
      <vt:lpstr>1_Default Design</vt:lpstr>
      <vt:lpstr>Custom Design</vt:lpstr>
      <vt:lpstr>2_Default Design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3: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anh truc</cp:lastModifiedBy>
  <cp:revision>30</cp:revision>
  <dcterms:created xsi:type="dcterms:W3CDTF">2021-03-13T10:41:06Z</dcterms:created>
  <dcterms:modified xsi:type="dcterms:W3CDTF">2025-04-15T15:26:49Z</dcterms:modified>
</cp:coreProperties>
</file>