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69" r:id="rId8"/>
    <p:sldId id="274" r:id="rId9"/>
    <p:sldId id="275" r:id="rId10"/>
    <p:sldId id="276" r:id="rId11"/>
    <p:sldId id="257" r:id="rId12"/>
    <p:sldId id="281" r:id="rId13"/>
    <p:sldId id="260" r:id="rId14"/>
    <p:sldId id="278" r:id="rId15"/>
    <p:sldId id="264" r:id="rId16"/>
    <p:sldId id="261" r:id="rId17"/>
    <p:sldId id="277" r:id="rId18"/>
    <p:sldId id="258" r:id="rId19"/>
    <p:sldId id="279" r:id="rId20"/>
    <p:sldId id="259" r:id="rId21"/>
    <p:sldId id="273" r:id="rId22"/>
    <p:sldId id="262" r:id="rId23"/>
    <p:sldId id="267" r:id="rId24"/>
    <p:sldId id="263" r:id="rId25"/>
    <p:sldId id="272" r:id="rId26"/>
    <p:sldId id="268" r:id="rId27"/>
    <p:sldId id="283" r:id="rId28"/>
    <p:sldId id="282" r:id="rId29"/>
    <p:sldId id="284" r:id="rId30"/>
    <p:sldId id="286" r:id="rId31"/>
    <p:sldId id="285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4" autoAdjust="0"/>
    <p:restoredTop sz="94660"/>
  </p:normalViewPr>
  <p:slideViewPr>
    <p:cSldViewPr>
      <p:cViewPr varScale="1">
        <p:scale>
          <a:sx n="55" d="100"/>
          <a:sy n="55" d="100"/>
        </p:scale>
        <p:origin x="134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09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0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3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14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9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94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20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89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28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33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8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7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24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67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34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9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65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6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17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47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50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19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68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72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0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75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58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4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87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27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3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59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91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7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9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56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52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9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60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95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1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51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24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2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04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7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60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27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5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3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22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36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66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54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3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7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85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6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24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14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8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4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7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7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50A-6078-49CC-B108-469EF080C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0ADC-300B-404B-8FAF-E0A88100C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7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1575" y="247540"/>
            <a:ext cx="4468813" cy="838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VỆT HƯNG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1219200" y="2038350"/>
            <a:ext cx="7010400" cy="1162050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 eaLnBrk="1" hangingPunct="1"/>
            <a:r>
              <a:rPr lang="en-US" sz="28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Khám</a:t>
            </a:r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phá</a:t>
            </a:r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khoa</a:t>
            </a:r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học</a:t>
            </a:r>
            <a:endParaRPr lang="en-US" sz="28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6888" y="3579674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altLang="en-US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3A281-5FFC-4DA5-99D3-718B0E02D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83" y="1200228"/>
            <a:ext cx="915634" cy="917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mrsach.com.vn/images/products/ca-chep-1bb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4" y="299434"/>
            <a:ext cx="4038600" cy="290096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 descr="Kết quả hình ảnh cho tôm"/>
          <p:cNvPicPr>
            <a:picLocks noChangeAspect="1" noChangeArrowheads="1"/>
          </p:cNvPicPr>
          <p:nvPr/>
        </p:nvPicPr>
        <p:blipFill rotWithShape="1">
          <a:blip r:embed="rId3" cstate="print"/>
          <a:srcRect b="5478"/>
          <a:stretch/>
        </p:blipFill>
        <p:spPr bwMode="auto">
          <a:xfrm>
            <a:off x="252838" y="3531760"/>
            <a:ext cx="4054366" cy="279284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5686097" y="281152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1371600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Sống</a:t>
            </a:r>
            <a:r>
              <a:rPr lang="en-US" sz="2800" dirty="0">
                <a:solidFill>
                  <a:srgbClr val="00B050"/>
                </a:solidFill>
              </a:rPr>
              <a:t> ở </a:t>
            </a:r>
            <a:r>
              <a:rPr lang="en-US" sz="2800" dirty="0" err="1">
                <a:solidFill>
                  <a:srgbClr val="00B050"/>
                </a:solidFill>
              </a:rPr>
              <a:t>dưới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nước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đẻ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trứng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Là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thực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phẩm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giàu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chất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dinh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dưỡng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027944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nhau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hình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dáng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cấu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tạo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cơ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thể</a:t>
            </a: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nhau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cách</a:t>
            </a:r>
            <a:r>
              <a:rPr lang="en-US" sz="2800" dirty="0">
                <a:solidFill>
                  <a:srgbClr val="00B050"/>
                </a:solidFill>
              </a:rPr>
              <a:t> di </a:t>
            </a:r>
            <a:r>
              <a:rPr lang="en-US" sz="2800" dirty="0" err="1">
                <a:solidFill>
                  <a:srgbClr val="00B050"/>
                </a:solidFill>
              </a:rPr>
              <a:t>chuyển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Cá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bơi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tiến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phía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trước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tôm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bơi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lùi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905500" y="3276600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5657194" y="281151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399294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</a:rPr>
              <a:t>Con gì tám cẳng hai càng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Chẳng đi mà lại bò ngang cả ngày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                             </a:t>
            </a:r>
            <a:r>
              <a:rPr lang="vi-VN" sz="2000" dirty="0">
                <a:solidFill>
                  <a:srgbClr val="7030A0"/>
                </a:solidFill>
              </a:rPr>
              <a:t>Đố bé, là con gì?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4572000" y="2658070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c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41930"/>
            <a:ext cx="7162800" cy="5276262"/>
          </a:xfrm>
          <a:prstGeom prst="rect">
            <a:avLst/>
          </a:prstGeom>
          <a:noFill/>
        </p:spPr>
      </p:pic>
      <p:sp>
        <p:nvSpPr>
          <p:cNvPr id="5" name="Oval 34"/>
          <p:cNvSpPr>
            <a:spLocks noChangeArrowheads="1"/>
          </p:cNvSpPr>
          <p:nvPr/>
        </p:nvSpPr>
        <p:spPr bwMode="auto">
          <a:xfrm rot="309272">
            <a:off x="3047082" y="2130697"/>
            <a:ext cx="3013964" cy="275264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3886200" y="1524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8" name="Line 36"/>
          <p:cNvSpPr>
            <a:spLocks noChangeShapeType="1"/>
          </p:cNvSpPr>
          <p:nvPr/>
        </p:nvSpPr>
        <p:spPr bwMode="auto">
          <a:xfrm flipH="1">
            <a:off x="4495800" y="838200"/>
            <a:ext cx="0" cy="1295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 rot="2438700">
            <a:off x="2126181" y="641645"/>
            <a:ext cx="1548122" cy="286175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876800" y="304800"/>
            <a:ext cx="6858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34"/>
          <p:cNvSpPr>
            <a:spLocks noChangeArrowheads="1"/>
          </p:cNvSpPr>
          <p:nvPr/>
        </p:nvSpPr>
        <p:spPr bwMode="auto">
          <a:xfrm rot="19402589">
            <a:off x="5215348" y="426355"/>
            <a:ext cx="1703761" cy="29762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 flipH="1">
            <a:off x="3200400" y="381000"/>
            <a:ext cx="609600" cy="685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3657600" y="-762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3886200" y="6211669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34"/>
          <p:cNvSpPr>
            <a:spLocks noChangeArrowheads="1"/>
          </p:cNvSpPr>
          <p:nvPr/>
        </p:nvSpPr>
        <p:spPr bwMode="auto">
          <a:xfrm rot="18844871">
            <a:off x="4782996" y="3987918"/>
            <a:ext cx="3293240" cy="159658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34"/>
          <p:cNvSpPr>
            <a:spLocks noChangeArrowheads="1"/>
          </p:cNvSpPr>
          <p:nvPr/>
        </p:nvSpPr>
        <p:spPr bwMode="auto">
          <a:xfrm rot="2879859">
            <a:off x="986753" y="3692288"/>
            <a:ext cx="3293240" cy="159658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3810000" y="5638800"/>
            <a:ext cx="533400" cy="609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H="1">
            <a:off x="4648200" y="5486400"/>
            <a:ext cx="4572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Oval 34"/>
          <p:cNvSpPr>
            <a:spLocks noChangeArrowheads="1"/>
          </p:cNvSpPr>
          <p:nvPr/>
        </p:nvSpPr>
        <p:spPr bwMode="auto">
          <a:xfrm rot="309272">
            <a:off x="3829165" y="2073478"/>
            <a:ext cx="377892" cy="4436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 rot="309272">
            <a:off x="4860742" y="2073479"/>
            <a:ext cx="377892" cy="4436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4038600" y="1066800"/>
            <a:ext cx="533400" cy="1066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>
            <a:off x="4572000" y="1066800"/>
            <a:ext cx="457200" cy="1066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3657600" y="39469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a bò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304800"/>
            <a:ext cx="89069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ết quả hình ảnh cho Rù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7162800" cy="5753100"/>
          </a:xfrm>
          <a:prstGeom prst="rect">
            <a:avLst/>
          </a:prstGeom>
          <a:noFill/>
        </p:spPr>
      </p:pic>
      <p:sp>
        <p:nvSpPr>
          <p:cNvPr id="5" name="Oval 34"/>
          <p:cNvSpPr>
            <a:spLocks noChangeArrowheads="1"/>
          </p:cNvSpPr>
          <p:nvPr/>
        </p:nvSpPr>
        <p:spPr bwMode="auto">
          <a:xfrm rot="309272">
            <a:off x="1441529" y="2273961"/>
            <a:ext cx="1501408" cy="16242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 rot="309272">
            <a:off x="2975545" y="1753636"/>
            <a:ext cx="5297114" cy="411272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>
            <a:off x="1524000" y="1295400"/>
            <a:ext cx="609600" cy="1295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838200" y="6096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 flipH="1">
            <a:off x="5181600" y="838200"/>
            <a:ext cx="381000" cy="1447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5029200" y="1524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34"/>
          <p:cNvSpPr>
            <a:spLocks noChangeArrowheads="1"/>
          </p:cNvSpPr>
          <p:nvPr/>
        </p:nvSpPr>
        <p:spPr bwMode="auto">
          <a:xfrm rot="309272">
            <a:off x="1060528" y="3721760"/>
            <a:ext cx="1501408" cy="16242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 rot="309272">
            <a:off x="3727529" y="4026561"/>
            <a:ext cx="1501408" cy="16242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34"/>
          <p:cNvSpPr>
            <a:spLocks noChangeArrowheads="1"/>
          </p:cNvSpPr>
          <p:nvPr/>
        </p:nvSpPr>
        <p:spPr bwMode="auto">
          <a:xfrm rot="309272">
            <a:off x="6623129" y="3950360"/>
            <a:ext cx="1501408" cy="16242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 rot="309272">
            <a:off x="2228965" y="2683078"/>
            <a:ext cx="377892" cy="4436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34"/>
          <p:cNvSpPr>
            <a:spLocks noChangeArrowheads="1"/>
          </p:cNvSpPr>
          <p:nvPr/>
        </p:nvSpPr>
        <p:spPr bwMode="auto">
          <a:xfrm rot="309272">
            <a:off x="1627772" y="2842958"/>
            <a:ext cx="553159" cy="63868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 flipH="1">
            <a:off x="2514600" y="1295400"/>
            <a:ext cx="381000" cy="1447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438400" y="6096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>
            <a:off x="1143000" y="2667000"/>
            <a:ext cx="6858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28600" y="198120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>
            <a:off x="4267200" y="5486400"/>
            <a:ext cx="2286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1828800" y="5029200"/>
            <a:ext cx="1828800" cy="1066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 flipH="1">
            <a:off x="4953000" y="4800600"/>
            <a:ext cx="2209800" cy="1447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810000" y="6059269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34"/>
          <p:cNvSpPr>
            <a:spLocks noChangeArrowheads="1"/>
          </p:cNvSpPr>
          <p:nvPr/>
        </p:nvSpPr>
        <p:spPr bwMode="auto">
          <a:xfrm rot="607400">
            <a:off x="2977824" y="1964395"/>
            <a:ext cx="4707906" cy="308669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H="1">
            <a:off x="6477000" y="1219200"/>
            <a:ext cx="533400" cy="1295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6477000" y="5334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799"/>
            <a:ext cx="7772400" cy="4757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2785241"/>
            <a:ext cx="37837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n w="18415" cmpd="sng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8000" dirty="0" err="1">
                <a:ln w="18415" cmpd="sng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8000" dirty="0">
              <a:ln w="18415" cmpd="sng">
                <a:solidFill>
                  <a:srgbClr val="F79646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c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229" y="228600"/>
            <a:ext cx="3956971" cy="29147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 descr="Kết quả hình ảnh cho Rù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1" b="100000" l="0" r="100000"/>
                    </a14:imgEffect>
                  </a14:imgLayer>
                </a14:imgProps>
              </a:ext>
            </a:extLst>
          </a:blip>
          <a:srcRect t="26733" b="3627"/>
          <a:stretch/>
        </p:blipFill>
        <p:spPr bwMode="auto">
          <a:xfrm>
            <a:off x="241294" y="3733800"/>
            <a:ext cx="4094840" cy="279264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5657194" y="281151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8745" y="99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Sống</a:t>
            </a:r>
            <a:r>
              <a:rPr lang="en-US" sz="2800" dirty="0">
                <a:solidFill>
                  <a:srgbClr val="00B050"/>
                </a:solidFill>
              </a:rPr>
              <a:t> ở </a:t>
            </a:r>
            <a:r>
              <a:rPr lang="en-US" sz="2800" dirty="0" err="1">
                <a:solidFill>
                  <a:srgbClr val="00B050"/>
                </a:solidFill>
              </a:rPr>
              <a:t>dưới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nước</a:t>
            </a: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Có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mai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905500" y="2630269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8392" y="3444657"/>
            <a:ext cx="3829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nhau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đặc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điểm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cơ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thể</a:t>
            </a: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nhau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cách</a:t>
            </a:r>
            <a:r>
              <a:rPr lang="en-US" sz="2800" dirty="0">
                <a:solidFill>
                  <a:srgbClr val="00B050"/>
                </a:solidFill>
              </a:rPr>
              <a:t> di </a:t>
            </a:r>
            <a:r>
              <a:rPr lang="en-US" sz="2800" dirty="0" err="1">
                <a:solidFill>
                  <a:srgbClr val="00B050"/>
                </a:solidFill>
              </a:rPr>
              <a:t>chuyển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cua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bò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ngang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nhau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về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cách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tự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vệ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cua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dùng</a:t>
            </a:r>
            <a:r>
              <a:rPr lang="en-US" sz="2800" dirty="0">
                <a:solidFill>
                  <a:srgbClr val="00B050"/>
                </a:solidFill>
              </a:rPr>
              <a:t> 2 </a:t>
            </a:r>
            <a:r>
              <a:rPr lang="en-US" sz="2800" dirty="0" err="1">
                <a:solidFill>
                  <a:srgbClr val="00B050"/>
                </a:solidFill>
              </a:rPr>
              <a:t>càng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tự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vệ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rùa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chui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vào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mai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1447800" y="134007"/>
            <a:ext cx="6380018" cy="6194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0" y="3958725"/>
            <a:ext cx="3352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Mở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19400"/>
            <a:ext cx="2209800" cy="457200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Cá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rô</a:t>
            </a:r>
            <a:r>
              <a:rPr lang="en-US" sz="3200" b="1" dirty="0">
                <a:solidFill>
                  <a:srgbClr val="0070C0"/>
                </a:solidFill>
              </a:rPr>
              <a:t> phi</a:t>
            </a:r>
          </a:p>
        </p:txBody>
      </p:sp>
      <p:pic>
        <p:nvPicPr>
          <p:cNvPr id="2050" name="Picture 2" descr="Kết quả hình ảnh cho cá r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3657600" cy="2514600"/>
          </a:xfrm>
          <a:prstGeom prst="rect">
            <a:avLst/>
          </a:prstGeom>
          <a:noFill/>
        </p:spPr>
      </p:pic>
      <p:pic>
        <p:nvPicPr>
          <p:cNvPr id="2054" name="Picture 6" descr="Kết quả hình ảnh cho con cá trê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"/>
            <a:ext cx="3733800" cy="25146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562600" y="28194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43000" y="63246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8" name="Picture 10" descr="Kết quả hình ảnh cho con cá và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429000"/>
            <a:ext cx="3810000" cy="2590800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638800" y="63246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60" name="Picture 12" descr="Kết quả hình ảnh cho con cá chuố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428999"/>
            <a:ext cx="3657600" cy="2645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ết quả hình ảnh cho cá chim nước ngọ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-228600"/>
            <a:ext cx="3810000" cy="2667000"/>
          </a:xfrm>
          <a:prstGeom prst="rect">
            <a:avLst/>
          </a:prstGeom>
          <a:noFill/>
        </p:spPr>
      </p:pic>
      <p:pic>
        <p:nvPicPr>
          <p:cNvPr id="28676" name="Picture 4" descr="Kết quả hình ảnh cho cá bố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456668" cy="2362200"/>
          </a:xfrm>
          <a:prstGeom prst="rect">
            <a:avLst/>
          </a:prstGeom>
          <a:noFill/>
        </p:spPr>
      </p:pic>
      <p:pic>
        <p:nvPicPr>
          <p:cNvPr id="28678" name="Picture 6" descr="Kết quả hình ảnh cho cá chà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81400"/>
            <a:ext cx="3630705" cy="2286000"/>
          </a:xfrm>
          <a:prstGeom prst="rect">
            <a:avLst/>
          </a:prstGeom>
          <a:noFill/>
        </p:spPr>
      </p:pic>
      <p:pic>
        <p:nvPicPr>
          <p:cNvPr id="28680" name="Picture 8" descr="Kết quả hình ảnh cho cá diế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3810000" cy="23622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0600" y="26670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5000" y="26670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600" y="62484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62600" y="62484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diếc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2607" y="1643389"/>
            <a:ext cx="838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" y="26670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vát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bài hát cá vàng b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ết quả hình ảnh cho con ố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188" y="304800"/>
            <a:ext cx="3451412" cy="2514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43000" y="29718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0" name="Picture 4" descr="Kết quả hình ảnh cho con lươ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061" y="304801"/>
            <a:ext cx="3605139" cy="2438399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10200" y="29718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lươn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2" name="Picture 6" descr="Kết quả hình ảnh cho con hến nước ngọ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05200"/>
            <a:ext cx="3505200" cy="260985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38800" y="62484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4" name="Picture 8" descr="Kết quả hình ảnh cho con trai nước ngọ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05200"/>
            <a:ext cx="3429000" cy="2590800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95400" y="6248400"/>
            <a:ext cx="2209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200" y="914400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alt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800" y="1905000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</a:rPr>
              <a:t>Giáo dục trẻ không vứt rác xuống ao hồ, sông suối gây ô nhiễm nguồn nước ảnh hưởng đến môi trường sống của các con vật sống dưới nước.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26676" y="2802955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14500" y="365760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altLang="en-US" sz="4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8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accent2">
                <a:lumMod val="40000"/>
                <a:lumOff val="60000"/>
              </a:schemeClr>
            </a:gs>
            <a:gs pos="88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710" y="10510"/>
            <a:ext cx="8642131" cy="3505200"/>
            <a:chOff x="76200" y="-228600"/>
            <a:chExt cx="8642131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-228600"/>
              <a:ext cx="8642131" cy="3505200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05000" y="1110743"/>
              <a:ext cx="1371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1: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05000" y="1513582"/>
              <a:ext cx="594360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đẻ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đẻ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con?</a:t>
              </a:r>
            </a:p>
          </p:txBody>
        </p:sp>
      </p:grpSp>
      <p:sp>
        <p:nvSpPr>
          <p:cNvPr id="9" name="Flowchart: Terminator 8"/>
          <p:cNvSpPr/>
          <p:nvPr/>
        </p:nvSpPr>
        <p:spPr>
          <a:xfrm>
            <a:off x="1371600" y="4648200"/>
            <a:ext cx="2667000" cy="894693"/>
          </a:xfrm>
          <a:prstGeom prst="flowChartTermina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>
                <a:solidFill>
                  <a:srgbClr val="002060"/>
                </a:solidFill>
              </a:rPr>
              <a:t>. </a:t>
            </a:r>
            <a:r>
              <a:rPr lang="en-US" sz="3200" b="1" dirty="0" err="1">
                <a:solidFill>
                  <a:srgbClr val="002060"/>
                </a:solidFill>
              </a:rPr>
              <a:t>Đẻ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trứng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5192110" y="4648200"/>
            <a:ext cx="2667000" cy="894693"/>
          </a:xfrm>
          <a:prstGeom prst="flowChartTermina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</a:t>
            </a:r>
            <a:r>
              <a:rPr lang="en-US" sz="3200" b="1" dirty="0">
                <a:solidFill>
                  <a:srgbClr val="002060"/>
                </a:solidFill>
              </a:rPr>
              <a:t>. </a:t>
            </a:r>
            <a:r>
              <a:rPr lang="en-US" sz="3200" b="1" dirty="0" err="1">
                <a:solidFill>
                  <a:srgbClr val="002060"/>
                </a:solidFill>
              </a:rPr>
              <a:t>Đẻ</a:t>
            </a:r>
            <a:r>
              <a:rPr lang="en-US" sz="3200" b="1" dirty="0">
                <a:solidFill>
                  <a:srgbClr val="002060"/>
                </a:solidFill>
              </a:rPr>
              <a:t> con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4" y="5646736"/>
            <a:ext cx="1416269" cy="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30857"/>
            <a:ext cx="1001110" cy="10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accent4">
                <a:lumMod val="60000"/>
                <a:lumOff val="40000"/>
              </a:schemeClr>
            </a:gs>
            <a:gs pos="88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710" y="10510"/>
            <a:ext cx="8642131" cy="3505200"/>
            <a:chOff x="76200" y="-228600"/>
            <a:chExt cx="8642131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-228600"/>
              <a:ext cx="8642131" cy="3505200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05000" y="1110743"/>
              <a:ext cx="1371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2: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05000" y="1690715"/>
              <a:ext cx="5943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cua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9" name="Flowchart: Terminator 8"/>
          <p:cNvSpPr/>
          <p:nvPr/>
        </p:nvSpPr>
        <p:spPr>
          <a:xfrm>
            <a:off x="685800" y="4419600"/>
            <a:ext cx="3886199" cy="1123293"/>
          </a:xfrm>
          <a:prstGeom prst="flowChartTermina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bò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thế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5105400" y="4419600"/>
            <a:ext cx="3799490" cy="1123293"/>
          </a:xfrm>
          <a:prstGeom prst="flowChartTermina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điểm</a:t>
            </a:r>
            <a:r>
              <a:rPr lang="en-US" sz="2800" b="1" dirty="0">
                <a:solidFill>
                  <a:srgbClr val="002060"/>
                </a:solidFill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</a:rPr>
              <a:t>chuyển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loài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20" y="5630857"/>
            <a:ext cx="1416269" cy="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14978"/>
            <a:ext cx="1001110" cy="10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accent1">
                <a:lumMod val="60000"/>
                <a:lumOff val="40000"/>
              </a:schemeClr>
            </a:gs>
            <a:gs pos="88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710" y="10510"/>
            <a:ext cx="8642131" cy="3505200"/>
            <a:chOff x="76200" y="-228600"/>
            <a:chExt cx="8642131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-228600"/>
              <a:ext cx="8642131" cy="3505200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05000" y="1110743"/>
              <a:ext cx="1371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3: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05000" y="1690715"/>
              <a:ext cx="5943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en-US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9" name="Flowchart: Terminator 8"/>
          <p:cNvSpPr/>
          <p:nvPr/>
        </p:nvSpPr>
        <p:spPr>
          <a:xfrm>
            <a:off x="1001110" y="4393324"/>
            <a:ext cx="3200400" cy="1123293"/>
          </a:xfrm>
          <a:prstGeom prst="flowChartTermina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Bơi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lùi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840012" y="4364420"/>
            <a:ext cx="3799491" cy="1149569"/>
          </a:xfrm>
          <a:prstGeom prst="flowChartTermina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Tiến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trước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4" y="5646736"/>
            <a:ext cx="1416269" cy="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0" y="5638800"/>
            <a:ext cx="1001110" cy="10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92D050"/>
            </a:gs>
            <a:gs pos="88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710" y="10510"/>
            <a:ext cx="8642131" cy="3505200"/>
            <a:chOff x="76200" y="-228600"/>
            <a:chExt cx="8642131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-228600"/>
              <a:ext cx="8642131" cy="3505200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05000" y="1110743"/>
              <a:ext cx="1371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4: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818290" y="1589690"/>
              <a:ext cx="594360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phận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en-US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9" name="Flowchart: Terminator 8"/>
          <p:cNvSpPr/>
          <p:nvPr/>
        </p:nvSpPr>
        <p:spPr>
          <a:xfrm>
            <a:off x="838200" y="4419600"/>
            <a:ext cx="3569575" cy="1123293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Đầu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5192110" y="4419600"/>
            <a:ext cx="3536731" cy="1123293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Vây</a:t>
            </a:r>
            <a:r>
              <a:rPr lang="en-US" sz="2800" b="1" dirty="0">
                <a:solidFill>
                  <a:srgbClr val="002060"/>
                </a:solidFill>
              </a:rPr>
              <a:t> 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đuôi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20" y="5630857"/>
            <a:ext cx="1416269" cy="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55" y="5628290"/>
            <a:ext cx="1001110" cy="10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88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710" y="10510"/>
            <a:ext cx="8642131" cy="3505200"/>
            <a:chOff x="76200" y="-228600"/>
            <a:chExt cx="8642131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-228600"/>
              <a:ext cx="8642131" cy="3505200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05000" y="1110743"/>
              <a:ext cx="1371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5: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818290" y="1589690"/>
              <a:ext cx="59436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Càng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cua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altLang="en-US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9" name="Flowchart: Terminator 8"/>
          <p:cNvSpPr/>
          <p:nvPr/>
        </p:nvSpPr>
        <p:spPr>
          <a:xfrm>
            <a:off x="838200" y="4419600"/>
            <a:ext cx="3569575" cy="1123293"/>
          </a:xfrm>
          <a:prstGeom prst="flowChartTermina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Dọa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kẻ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thù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929351" y="4449757"/>
            <a:ext cx="3799490" cy="1123293"/>
          </a:xfrm>
          <a:prstGeom prst="flowChartTermina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Kẹp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thức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ăn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miệng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khí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tự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vệ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61" y="5630857"/>
            <a:ext cx="1416269" cy="9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44" y="5614978"/>
            <a:ext cx="1001110" cy="10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2209800"/>
            <a:ext cx="8153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alt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96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0" y="2133600"/>
            <a:ext cx="640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52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 bơ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mrsach.com.vn/images/products/ca-chep-1bb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823202" cy="5410200"/>
          </a:xfrm>
          <a:prstGeom prst="rect">
            <a:avLst/>
          </a:prstGeom>
          <a:noFill/>
        </p:spPr>
      </p:pic>
      <p:sp>
        <p:nvSpPr>
          <p:cNvPr id="5" name="Oval 34"/>
          <p:cNvSpPr>
            <a:spLocks noChangeArrowheads="1"/>
          </p:cNvSpPr>
          <p:nvPr/>
        </p:nvSpPr>
        <p:spPr bwMode="auto">
          <a:xfrm rot="309272">
            <a:off x="689101" y="2357879"/>
            <a:ext cx="1689702" cy="198984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36"/>
          <p:cNvSpPr>
            <a:spLocks noChangeShapeType="1"/>
          </p:cNvSpPr>
          <p:nvPr/>
        </p:nvSpPr>
        <p:spPr bwMode="auto">
          <a:xfrm>
            <a:off x="1371600" y="1447800"/>
            <a:ext cx="152400" cy="1295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838200" y="8382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 rot="309272">
            <a:off x="2023989" y="921442"/>
            <a:ext cx="4285911" cy="453806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36"/>
          <p:cNvSpPr>
            <a:spLocks noChangeShapeType="1"/>
          </p:cNvSpPr>
          <p:nvPr/>
        </p:nvSpPr>
        <p:spPr bwMode="auto">
          <a:xfrm>
            <a:off x="2514600" y="762000"/>
            <a:ext cx="533400" cy="1066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981200" y="1524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34"/>
          <p:cNvSpPr>
            <a:spLocks noChangeArrowheads="1"/>
          </p:cNvSpPr>
          <p:nvPr/>
        </p:nvSpPr>
        <p:spPr bwMode="auto">
          <a:xfrm rot="309272">
            <a:off x="6723056" y="2210461"/>
            <a:ext cx="2007675" cy="250501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 flipH="1">
            <a:off x="7696200" y="1295400"/>
            <a:ext cx="228600" cy="990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7239000" y="6096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34"/>
          <p:cNvSpPr>
            <a:spLocks noChangeArrowheads="1"/>
          </p:cNvSpPr>
          <p:nvPr/>
        </p:nvSpPr>
        <p:spPr bwMode="auto">
          <a:xfrm rot="309272">
            <a:off x="1107830" y="2701500"/>
            <a:ext cx="613667" cy="72001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914400" y="2362200"/>
            <a:ext cx="381000" cy="609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304798" y="1752600"/>
            <a:ext cx="1447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34"/>
          <p:cNvSpPr>
            <a:spLocks noChangeArrowheads="1"/>
          </p:cNvSpPr>
          <p:nvPr/>
        </p:nvSpPr>
        <p:spPr bwMode="auto">
          <a:xfrm rot="309272">
            <a:off x="659688" y="3149386"/>
            <a:ext cx="599538" cy="86403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 flipV="1">
            <a:off x="762000" y="3581400"/>
            <a:ext cx="152400" cy="1676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152400" y="5068669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34"/>
          <p:cNvSpPr>
            <a:spLocks noChangeArrowheads="1"/>
          </p:cNvSpPr>
          <p:nvPr/>
        </p:nvSpPr>
        <p:spPr bwMode="auto">
          <a:xfrm rot="309272">
            <a:off x="1600682" y="2350970"/>
            <a:ext cx="1043022" cy="158274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36"/>
          <p:cNvSpPr>
            <a:spLocks noChangeShapeType="1"/>
          </p:cNvSpPr>
          <p:nvPr/>
        </p:nvSpPr>
        <p:spPr bwMode="auto">
          <a:xfrm flipV="1">
            <a:off x="1828800" y="3339384"/>
            <a:ext cx="228600" cy="2604216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1066800" y="57912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34"/>
          <p:cNvSpPr>
            <a:spLocks noChangeArrowheads="1"/>
          </p:cNvSpPr>
          <p:nvPr/>
        </p:nvSpPr>
        <p:spPr bwMode="auto">
          <a:xfrm rot="309272">
            <a:off x="1966229" y="4481119"/>
            <a:ext cx="1137792" cy="141423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V="1">
            <a:off x="5334000" y="5334000"/>
            <a:ext cx="609600" cy="6858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5181600" y="3048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auto">
          <a:xfrm rot="309272">
            <a:off x="3525379" y="4544051"/>
            <a:ext cx="1137792" cy="141423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34"/>
          <p:cNvSpPr>
            <a:spLocks noChangeArrowheads="1"/>
          </p:cNvSpPr>
          <p:nvPr/>
        </p:nvSpPr>
        <p:spPr bwMode="auto">
          <a:xfrm rot="309272">
            <a:off x="5547628" y="4010650"/>
            <a:ext cx="1137792" cy="141423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 rot="309272">
            <a:off x="2270605" y="3328741"/>
            <a:ext cx="1224646" cy="141971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34"/>
          <p:cNvSpPr>
            <a:spLocks noChangeArrowheads="1"/>
          </p:cNvSpPr>
          <p:nvPr/>
        </p:nvSpPr>
        <p:spPr bwMode="auto">
          <a:xfrm rot="309272">
            <a:off x="3483115" y="665472"/>
            <a:ext cx="1314228" cy="156465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 flipH="1" flipV="1">
            <a:off x="4343400" y="5562600"/>
            <a:ext cx="6858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 flipH="1" flipV="1">
            <a:off x="2971800" y="5638800"/>
            <a:ext cx="16002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flipH="1">
            <a:off x="4267200" y="609600"/>
            <a:ext cx="9144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4648200" y="6059269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400" y="2362200"/>
            <a:ext cx="342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Chân gần đầu.</a:t>
            </a:r>
          </a:p>
          <a:p>
            <a:r>
              <a:rPr lang="vi-VN" sz="2800" dirty="0">
                <a:solidFill>
                  <a:srgbClr val="0070C0"/>
                </a:solidFill>
              </a:rPr>
              <a:t>Râu gần mắt.</a:t>
            </a:r>
          </a:p>
          <a:p>
            <a:r>
              <a:rPr lang="vi-VN" sz="2800" dirty="0">
                <a:solidFill>
                  <a:srgbClr val="0070C0"/>
                </a:solidFill>
              </a:rPr>
              <a:t>Lưng còng co quắp.</a:t>
            </a:r>
          </a:p>
          <a:p>
            <a:r>
              <a:rPr lang="vi-VN" sz="2800" dirty="0">
                <a:solidFill>
                  <a:srgbClr val="0070C0"/>
                </a:solidFill>
              </a:rPr>
              <a:t>Mà bơi rất tài.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7030A0"/>
              </a:solidFill>
            </a:endParaRP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          </a:t>
            </a:r>
            <a:r>
              <a:rPr lang="vi-VN" sz="2400" dirty="0">
                <a:solidFill>
                  <a:srgbClr val="7030A0"/>
                </a:solidFill>
              </a:rPr>
              <a:t>Đố bé, là con gì?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4364421" y="1066800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ết quả hình ảnh cho tô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7543800" cy="5206747"/>
          </a:xfrm>
          <a:prstGeom prst="rect">
            <a:avLst/>
          </a:prstGeom>
          <a:noFill/>
        </p:spPr>
      </p:pic>
      <p:sp>
        <p:nvSpPr>
          <p:cNvPr id="5" name="Oval 34"/>
          <p:cNvSpPr>
            <a:spLocks noChangeArrowheads="1"/>
          </p:cNvSpPr>
          <p:nvPr/>
        </p:nvSpPr>
        <p:spPr bwMode="auto">
          <a:xfrm rot="309272">
            <a:off x="6395912" y="4625892"/>
            <a:ext cx="1273731" cy="16448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34"/>
          <p:cNvSpPr>
            <a:spLocks noChangeArrowheads="1"/>
          </p:cNvSpPr>
          <p:nvPr/>
        </p:nvSpPr>
        <p:spPr bwMode="auto">
          <a:xfrm rot="309272">
            <a:off x="1628004" y="1156957"/>
            <a:ext cx="2115521" cy="241048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34"/>
          <p:cNvSpPr>
            <a:spLocks noChangeArrowheads="1"/>
          </p:cNvSpPr>
          <p:nvPr/>
        </p:nvSpPr>
        <p:spPr bwMode="auto">
          <a:xfrm rot="2286811">
            <a:off x="2787926" y="1632786"/>
            <a:ext cx="5211216" cy="37311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 rot="309272">
            <a:off x="2087245" y="1931726"/>
            <a:ext cx="626108" cy="69260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 rot="309272">
            <a:off x="791847" y="1779324"/>
            <a:ext cx="626108" cy="69260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 rot="309272">
            <a:off x="4455067" y="3097851"/>
            <a:ext cx="1170457" cy="134809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34"/>
          <p:cNvSpPr>
            <a:spLocks noChangeArrowheads="1"/>
          </p:cNvSpPr>
          <p:nvPr/>
        </p:nvSpPr>
        <p:spPr bwMode="auto">
          <a:xfrm rot="309272">
            <a:off x="2826249" y="3344800"/>
            <a:ext cx="1604684" cy="192100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34"/>
          <p:cNvSpPr>
            <a:spLocks noChangeArrowheads="1"/>
          </p:cNvSpPr>
          <p:nvPr/>
        </p:nvSpPr>
        <p:spPr bwMode="auto">
          <a:xfrm rot="309272">
            <a:off x="761281" y="3094475"/>
            <a:ext cx="1227375" cy="180704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36"/>
          <p:cNvSpPr>
            <a:spLocks noGrp="1" noChangeShapeType="1"/>
          </p:cNvSpPr>
          <p:nvPr>
            <p:ph type="title"/>
          </p:nvPr>
        </p:nvSpPr>
        <p:spPr bwMode="auto">
          <a:xfrm>
            <a:off x="990600" y="1066800"/>
            <a:ext cx="1295400" cy="1143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7" name="Line 36"/>
          <p:cNvSpPr>
            <a:spLocks noChangeShapeType="1"/>
          </p:cNvSpPr>
          <p:nvPr/>
        </p:nvSpPr>
        <p:spPr bwMode="auto">
          <a:xfrm flipH="1">
            <a:off x="5486400" y="990600"/>
            <a:ext cx="10668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 flipH="1" flipV="1">
            <a:off x="3429000" y="4953000"/>
            <a:ext cx="6096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flipV="1">
            <a:off x="4876800" y="3962400"/>
            <a:ext cx="152400" cy="1676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flipH="1">
            <a:off x="6934200" y="3886200"/>
            <a:ext cx="1066800" cy="1905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Line 36"/>
          <p:cNvSpPr>
            <a:spLocks noChangeShapeType="1"/>
          </p:cNvSpPr>
          <p:nvPr/>
        </p:nvSpPr>
        <p:spPr bwMode="auto">
          <a:xfrm flipV="1">
            <a:off x="6324600" y="8763000"/>
            <a:ext cx="457200" cy="1219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 flipH="1" flipV="1">
            <a:off x="1219200" y="4953000"/>
            <a:ext cx="3048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 flipV="1">
            <a:off x="1219200" y="2362200"/>
            <a:ext cx="381000" cy="3505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3429000" y="2286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6019800" y="533400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990600" y="58674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3886200" y="5715000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7772400" y="32766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04800" y="3048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 flipH="1">
            <a:off x="2743200" y="914400"/>
            <a:ext cx="106680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79">
            <a:off x="69147" y="753496"/>
            <a:ext cx="3495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79">
            <a:off x="3346966" y="1390826"/>
            <a:ext cx="2917287" cy="201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696">
            <a:off x="5027881" y="4053511"/>
            <a:ext cx="3495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5" y="475879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658" flipV="1">
            <a:off x="2385051" y="2896293"/>
            <a:ext cx="3495675" cy="23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00" y="525842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C -0.00868 -0.00162 -0.01805 -0.0037 -0.02274 -0.00718 C -0.0276 -0.01088 -0.0302 -0.01574 -0.03246 -0.02083 C -0.03507 -0.02546 -0.03298 -0.03009 -0.03142 -0.03519 C -0.02968 -0.03982 -0.02691 -0.04468 -0.01961 -0.04954 C -0.01354 -0.0544 -0.00347 -0.05903 0.00816 -0.06273 C 0.01823 -0.06667 0.03073 -0.06991 0.04323 -0.07222 C 0.05556 -0.07407 0.06823 -0.07616 0.08004 -0.07685 C 0.09254 -0.07778 0.10417 -0.07685 0.11372 -0.07523 C 0.12344 -0.07361 0.1323 -0.0713 0.13664 -0.06736 C 0.14219 -0.06412 0.14462 -0.0588 0.14497 -0.0544 C 0.14636 -0.05046 0.14566 -0.04514 0.1408 -0.04028 C 0.13577 -0.03565 0.12657 -0.03125 0.11407 -0.02801 C 0.10157 -0.02523 0.08872 -0.02523 0.08039 -0.02685 C 0.07292 -0.02847 0.06737 -0.03218 0.0658 -0.03704 C 0.06546 -0.04236 0.06615 -0.04722 0.07118 -0.05185 C 0.07622 -0.05648 0.075 -0.05718 0.09549 -0.06482 C 0.11389 -0.07292 0.13316 -0.07361 0.14462 -0.07569 C 0.15591 -0.07685 0.16563 -0.07662 0.17709 -0.07639 C 0.18959 -0.07616 0.20052 -0.07384 0.20816 -0.07199 C 0.2158 -0.06968 0.2191 -0.0662 0.22362 -0.06042 C 0.22709 -0.0544 0.22726 -0.05116 0.22778 -0.04653 C 0.22813 -0.0419 0.22848 -0.03704 0.22882 -0.03264 " pathEditMode="relative" rAng="10471358" ptsTypes="fffffffffffffffffffffff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-4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4 0.0493 C 0.0757 0.04352 0.05157 0.0375 0.03976 0.02754 C 0.02709 0.01666 0.02032 0.00278 0.01424 -0.01134 C 0.00747 -0.025 0.01268 -0.0382 0.01667 -0.05255 C 0.02119 -0.06551 0.0283 -0.08009 0.04671 -0.09375 C 0.06216 -0.10718 0.08855 -0.11968 0.11841 -0.13009 C 0.14462 -0.14051 0.17709 -0.14931 0.20938 -0.15556 C 0.2415 -0.16134 0.27414 -0.16644 0.30435 -0.16783 C 0.33698 -0.16991 0.36719 -0.16783 0.39219 -0.16204 C 0.41737 -0.15741 0.43976 -0.15 0.45157 -0.13889 C 0.4658 -0.1294 0.4724 -0.11459 0.47327 -0.10209 C 0.47709 -0.09028 0.47518 -0.07477 0.4625 -0.06088 C 0.45 -0.04815 0.42622 -0.03588 0.39358 -0.02709 C 0.36112 -0.01921 0.32848 -0.01968 0.30608 -0.02477 C 0.28681 -0.03009 0.2724 -0.04097 0.26823 -0.05509 C 0.26719 -0.06991 0.2691 -0.0838 0.28195 -0.09676 C 0.29497 -0.10996 0.29185 -0.11181 0.3448 -0.13357 C 0.39271 -0.15533 0.44219 -0.15741 0.47188 -0.16204 C 0.50122 -0.16574 0.52622 -0.16435 0.55573 -0.16389 C 0.58872 -0.1625 0.61719 -0.15556 0.63698 -0.14908 C 0.6566 -0.14236 0.66528 -0.13241 0.67744 -0.11597 C 0.68629 -0.09838 0.68681 -0.08959 0.68837 -0.07616 C 0.68924 -0.0625 0.69028 -0.04908 0.69098 -0.03634 " pathEditMode="relative" rAng="10471358" ptsTypes="ffffffffffffffffff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C 0.0099 0.00602 0.02101 0.01204 0.02605 0.01968 C 0.03091 0.02801 0.03351 0.03773 0.03594 0.04769 C 0.03855 0.05764 0.03594 0.06621 0.03351 0.07523 C 0.03091 0.08357 0.02726 0.0926 0.01841 0.10023 C 0.01112 0.10787 -0.00121 0.11412 -0.01458 0.11852 C -0.02708 0.12315 -0.04166 0.12616 -0.05659 0.12778 C -0.07135 0.1294 -0.08611 0.1294 -0.09982 0.12778 C -0.11458 0.12616 -0.12795 0.12246 -0.13906 0.11644 C -0.15017 0.11111 -0.16006 0.10417 -0.1651 0.09584 C -0.17118 0.08797 -0.17361 0.07755 -0.17361 0.06898 C -0.17482 0.06088 -0.17361 0.0507 -0.16736 0.04236 C -0.16128 0.03496 -0.15017 0.02871 -0.13559 0.0257 C -0.12048 0.02338 -0.1059 0.02639 -0.096 0.03172 C -0.0875 0.03727 -0.08107 0.04561 -0.07986 0.05533 C -0.07986 0.06551 -0.08107 0.07454 -0.0875 0.08218 C -0.09357 0.08982 -0.09236 0.09121 -0.11684 0.10116 C -0.13906 0.11181 -0.16128 0.10857 -0.17482 0.10949 C -0.18836 0.10949 -0.19947 0.10648 -0.21284 0.10348 C -0.22777 0.09954 -0.2401 0.0926 -0.24878 0.08658 C -0.25746 0.08056 -0.26111 0.07292 -0.26597 0.06088 C -0.26944 0.04838 -0.26944 0.04236 -0.26944 0.03311 C -0.26944 0.02408 -0.26944 0.01505 -0.26944 0.00602 " pathEditMode="relative" rAng="0" ptsTypes="fffffffffffffffffffffff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799"/>
            <a:ext cx="7772400" cy="4757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2785241"/>
            <a:ext cx="37837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8000" dirty="0" err="1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80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433</Words>
  <Application>Microsoft Office PowerPoint</Application>
  <PresentationFormat>On-screen Show (4:3)</PresentationFormat>
  <Paragraphs>101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 rô phi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anh truc</cp:lastModifiedBy>
  <cp:revision>72</cp:revision>
  <dcterms:created xsi:type="dcterms:W3CDTF">2016-11-04T06:00:36Z</dcterms:created>
  <dcterms:modified xsi:type="dcterms:W3CDTF">2025-04-15T15:32:51Z</dcterms:modified>
</cp:coreProperties>
</file>