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110" y="-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BC7D-87B9-4083-8203-4DD590371A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BC7D-87B9-4083-8203-4DD590371A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BC7D-87B9-4083-8203-4DD590371A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3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BC7D-87B9-4083-8203-4DD590371A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6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BC7D-87B9-4083-8203-4DD590371A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BC7D-87B9-4083-8203-4DD590371A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2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BC7D-87B9-4083-8203-4DD590371A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BC7D-87B9-4083-8203-4DD590371A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BC7D-87B9-4083-8203-4DD590371A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8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BC7D-87B9-4083-8203-4DD590371A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BC7D-87B9-4083-8203-4DD590371A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5BC7D-87B9-4083-8203-4DD590371A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0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9192" y="477704"/>
            <a:ext cx="4284950" cy="460772"/>
          </a:xfrm>
        </p:spPr>
        <p:txBody>
          <a:bodyPr>
            <a:normAutofit fontScale="90000"/>
          </a:bodyPr>
          <a:lstStyle/>
          <a:p>
            <a:r>
              <a:rPr lang="en-US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2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 NON VIỆT HƯNG</a:t>
            </a:r>
            <a:endParaRPr lang="en-US" sz="2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221" y="2842690"/>
            <a:ext cx="5325622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en-US" sz="1800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NHẬN ÂM THANH TO - NHỎ</a:t>
            </a:r>
            <a:endParaRPr lang="en-US" sz="2400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6735" y="1971304"/>
            <a:ext cx="3990593" cy="1054964"/>
          </a:xfrm>
          <a:prstGeom prst="rect">
            <a:avLst/>
          </a:prstGeom>
          <a:noFill/>
        </p:spPr>
        <p:txBody>
          <a:bodyPr wrap="square" lIns="68580" tIns="34290" rIns="68580" bIns="34290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dirty="0" smtClean="0">
                <a:ln w="0"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MĨ</a:t>
            </a:r>
            <a:endParaRPr lang="en-US" dirty="0">
              <a:ln w="0">
                <a:solidFill>
                  <a:srgbClr val="FF0000"/>
                </a:solidFill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6439" y="3700765"/>
            <a:ext cx="2491186" cy="6694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4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66" y="985652"/>
            <a:ext cx="840929" cy="8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5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eng-meo-con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19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5830" y="4206247"/>
            <a:ext cx="470738" cy="470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3" b="89845" l="1279" r="90000"/>
                    </a14:imgEffect>
                  </a14:imgLayer>
                </a14:imgProps>
              </a:ext>
            </a:extLst>
          </a:blip>
          <a:srcRect l="2522" t="12902" r="11878"/>
          <a:stretch/>
        </p:blipFill>
        <p:spPr>
          <a:xfrm>
            <a:off x="2235073" y="1297476"/>
            <a:ext cx="4036109" cy="27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engchimho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102" y="4240762"/>
            <a:ext cx="365522" cy="365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07" b="82535" l="0" r="9197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3568" y="816829"/>
            <a:ext cx="4495260" cy="37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9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000">
        <p14:flash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enggag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607" y="4514850"/>
            <a:ext cx="417910" cy="417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6488" y="464344"/>
            <a:ext cx="6031775" cy="42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0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1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05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x_1m31s (audio-join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617" y="4483994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4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5000">
        <p14:flash/>
      </p:transition>
    </mc:Choice>
    <mc:Fallback xmlns="">
      <p:transition spd="slow" advTm="9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51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19</Words>
  <Application>Microsoft Office PowerPoint</Application>
  <PresentationFormat>On-screen Show (16:9)</PresentationFormat>
  <Paragraphs>5</Paragraphs>
  <Slides>8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TRƯỜNG MẦM NON VIỆT HƯNG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UỶ BAN NHÂN DÂN QUẬN LONG BIÊN TRƯỜNG MẦM NON LONG BIÊN</dc:title>
  <dc:creator>Admin</dc:creator>
  <cp:lastModifiedBy>Techsi.vn</cp:lastModifiedBy>
  <cp:revision>16</cp:revision>
  <dcterms:created xsi:type="dcterms:W3CDTF">2022-10-31T06:40:44Z</dcterms:created>
  <dcterms:modified xsi:type="dcterms:W3CDTF">2025-04-15T02:26:00Z</dcterms:modified>
</cp:coreProperties>
</file>