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89" r:id="rId3"/>
    <p:sldId id="301" r:id="rId4"/>
    <p:sldId id="284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937"/>
    <a:srgbClr val="7DFFB8"/>
    <a:srgbClr val="EB35C8"/>
    <a:srgbClr val="E040B2"/>
    <a:srgbClr val="F87B14"/>
    <a:srgbClr val="EC20DD"/>
    <a:srgbClr val="A606AA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5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"/>
            <a:ext cx="7239000" cy="428625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32277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151" y="4335066"/>
            <a:ext cx="2645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4859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“Lá cải sắp như thế nào?”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300"/>
            <a:ext cx="7112000" cy="42291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1600200"/>
            <a:ext cx="175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“Búp cải non nằm ở đâu?”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4286250"/>
            <a:ext cx="632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8839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171450"/>
            <a:ext cx="5943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7150"/>
            <a:ext cx="8915400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514350"/>
            <a:ext cx="60198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257300"/>
            <a:ext cx="5715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228850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0005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4- Dạy 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7150"/>
            <a:ext cx="88392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6" y="628650"/>
            <a:ext cx="8804275" cy="217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*Kết thúc:</a:t>
            </a:r>
          </a:p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Cô cho trẻ chơi cuốc đất, gieo hạt</a:t>
            </a:r>
          </a:p>
          <a:p>
            <a:pPr>
              <a:spcBef>
                <a:spcPct val="20000"/>
              </a:spcBef>
            </a:pPr>
            <a:r>
              <a:rPr lang="vi-VN" sz="32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1450"/>
            <a:ext cx="8839200" cy="4820841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600200" y="514350"/>
            <a:ext cx="6180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1137048"/>
            <a:ext cx="66294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None/>
              <a:defRPr/>
            </a:pP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Hiểu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21717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3028950"/>
            <a:ext cx="609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1450"/>
            <a:ext cx="8975481" cy="4772025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1543050"/>
            <a:ext cx="7315200" cy="97155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latin typeface="+mj-lt"/>
              </a:rPr>
              <a:t>“Rau gì trong trắng ngoài xanh</a:t>
            </a:r>
            <a:br>
              <a:rPr lang="vi-VN" sz="3200" b="1" i="1" dirty="0">
                <a:latin typeface="+mj-lt"/>
              </a:rPr>
            </a:br>
            <a:r>
              <a:rPr lang="vi-VN" sz="3200" b="1" i="1" dirty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572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"/>
            <a:ext cx="8823346" cy="49300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342900"/>
            <a:ext cx="4648200" cy="19431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1" y="914400"/>
            <a:ext cx="5903913" cy="41148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143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857250"/>
            <a:ext cx="3048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8575"/>
            <a:ext cx="8991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1714500"/>
            <a:ext cx="5029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1" y="914400"/>
            <a:ext cx="5903913" cy="41148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28575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857250"/>
            <a:ext cx="3048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71437"/>
            <a:ext cx="90170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74295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Đàm thoại trích dẫn:</a:t>
            </a:r>
          </a:p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 “Các con vừa nghe cô đọc bài thơ gì?”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5977" y="4277916"/>
            <a:ext cx="28039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3970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300"/>
            <a:ext cx="7086600" cy="417195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371600"/>
            <a:ext cx="175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“Trong bài thơ, cây bắp cải có màu gì?”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380</Words>
  <Application>Microsoft Office PowerPoint</Application>
  <PresentationFormat>On-screen Show (16:9)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Techsi.vn</cp:lastModifiedBy>
  <cp:revision>64</cp:revision>
  <dcterms:created xsi:type="dcterms:W3CDTF">2021-09-07T10:29:06Z</dcterms:created>
  <dcterms:modified xsi:type="dcterms:W3CDTF">2025-04-14T03:08:40Z</dcterms:modified>
</cp:coreProperties>
</file>