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74" r:id="rId6"/>
    <p:sldId id="272" r:id="rId7"/>
    <p:sldId id="257" r:id="rId8"/>
    <p:sldId id="258" r:id="rId9"/>
    <p:sldId id="259" r:id="rId10"/>
    <p:sldId id="260" r:id="rId11"/>
    <p:sldId id="261" r:id="rId12"/>
    <p:sldId id="267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7981-9985-4218-AD7A-77A0EEE8F54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9C56-B35D-4520-B0A4-1D74CBC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A22B-8E4A-4947-8A44-F502F42E591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1C5B-87A6-43C2-BD84-2D1507D229B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C596-6EA1-466A-92B5-6F3214DFAB0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3009-6BF6-4176-AC23-C8C6487F2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A427-BF40-4375-B23B-6385A53A6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C042-CE03-48BD-A8B4-D8E10C270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9866-5DC6-4EE5-AB12-C4FBC45E2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F285-E96F-4DEA-B9C2-E8A110555F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E16B-CDDD-4926-B327-F3653D0A8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F826-968C-45EB-9245-17BFDD4A74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855-E140-4F60-AF3D-AECEBC3383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BD57-6F5C-4540-9E17-6AAD88D897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9680-4AFD-446C-A745-111C926E3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72AB-B170-43EE-87A4-06BC114DC1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55945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3684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2639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94013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4015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62439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8637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00866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6446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001298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924790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F7FA83-1DBF-4AAD-950F-0C87BED8A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5CF6-56C3-495D-9157-94DB30AED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3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3211A1-56BB-406F-AF20-ACE815193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2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E9D4-7AEF-4E76-9434-5E58EFE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9B7A-4B3A-4F0E-9BEF-6085C2C6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CA-D0B0-47B6-B763-39336C087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5CF-07F1-4164-9C19-36A1E122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AF12-D268-4FB6-BFB8-5C9E3FC0F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54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7558A-5034-4882-B921-18A5DDF58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1A9A-3CCD-42D8-B6D9-2D7EDC7A7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F2B-6D47-45D2-86C3-EDC90DA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0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1C3F1-59E5-4042-A613-222657080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E9020-E39F-4D65-93A2-2CE8F3AC6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C632-DA4B-448C-BBED-0A505D90B7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1F993-8698-4490-9EF8-3BECA8A42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B5A49-4EAA-413C-A54A-26226B9DE4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FC1C-A995-4815-9094-23B8FE3BD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C42E-E162-42A7-8EF8-4B4A58A6B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2B89-847A-40EF-8AC1-C3821C558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6D3D-6DA7-4AA2-9A51-22ED2878C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7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B5E-36DD-4711-9249-5620666C3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0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8DFD6-B54A-4A79-B73C-53208A54D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0CF-048F-4F40-A266-3ED6D0454E1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2445A-84CB-46C8-B04D-95298FB38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6491288"/>
            <a:ext cx="1026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.VnArial" panose="020B7200000000000000" pitchFamily="34" charset="0"/>
              </a:rPr>
              <a:t>§inh TiÕn Phan - §T:04.8768998 -Email: Dinhtienphan2003@yahoo.com</a:t>
            </a:r>
          </a:p>
        </p:txBody>
      </p:sp>
    </p:spTree>
    <p:extLst>
      <p:ext uri="{BB962C8B-B14F-4D97-AF65-F5344CB8AC3E}">
        <p14:creationId xmlns:p14="http://schemas.microsoft.com/office/powerpoint/2010/main" val="6947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D031C-F54D-41C1-88FF-74E55FB581D8}" type="slidenum">
              <a:rPr lang="en-US" altLang="en-US" u="sng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70876-A000-4FA3-98AC-AA1CC253DE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64750D-2712-5D1C-C649-3473556E6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6" r="1287" b="10961"/>
          <a:stretch/>
        </p:blipFill>
        <p:spPr>
          <a:xfrm>
            <a:off x="-15570" y="-12280"/>
            <a:ext cx="12207570" cy="68702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29D86F-5B5C-203C-EE17-96A5E0E8F95A}"/>
              </a:ext>
            </a:extLst>
          </p:cNvPr>
          <p:cNvSpPr txBox="1">
            <a:spLocks/>
          </p:cNvSpPr>
          <p:nvPr/>
        </p:nvSpPr>
        <p:spPr>
          <a:xfrm>
            <a:off x="1828520" y="406610"/>
            <a:ext cx="8047504" cy="469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D6D7DE-8CDC-3DFE-D6C3-1A92161F27B1}"/>
              </a:ext>
            </a:extLst>
          </p:cNvPr>
          <p:cNvGrpSpPr>
            <a:grpSpLocks/>
          </p:cNvGrpSpPr>
          <p:nvPr/>
        </p:nvGrpSpPr>
        <p:grpSpPr bwMode="auto">
          <a:xfrm>
            <a:off x="5002306" y="970639"/>
            <a:ext cx="1398494" cy="1207783"/>
            <a:chOff x="4014729" y="658714"/>
            <a:chExt cx="1090672" cy="100135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517E60-FAA2-B238-461B-279C87190968}"/>
                </a:ext>
              </a:extLst>
            </p:cNvPr>
            <p:cNvSpPr/>
            <p:nvPr/>
          </p:nvSpPr>
          <p:spPr>
            <a:xfrm>
              <a:off x="4014729" y="658714"/>
              <a:ext cx="1090672" cy="1001355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BBE0E3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785D9E-E447-9203-00D3-71725413B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29" y="658714"/>
              <a:ext cx="1090671" cy="100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0ACA07B-AEF6-26E5-83EB-E2B24DAD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74" y="2698330"/>
            <a:ext cx="9706707" cy="14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vi-VN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AD296B-4F01-36C2-2D8A-0B9384671212}"/>
              </a:ext>
            </a:extLst>
          </p:cNvPr>
          <p:cNvSpPr txBox="1">
            <a:spLocks/>
          </p:cNvSpPr>
          <p:nvPr/>
        </p:nvSpPr>
        <p:spPr bwMode="auto">
          <a:xfrm>
            <a:off x="3980843" y="5887361"/>
            <a:ext cx="4578254" cy="10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</p:txBody>
      </p:sp>
    </p:spTree>
    <p:extLst>
      <p:ext uri="{BB962C8B-B14F-4D97-AF65-F5344CB8AC3E}">
        <p14:creationId xmlns:p14="http://schemas.microsoft.com/office/powerpoint/2010/main" val="20151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41" y="204370"/>
            <a:ext cx="7920318" cy="5436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AC37-80A5-528B-326D-60B725C1529E}"/>
              </a:ext>
            </a:extLst>
          </p:cNvPr>
          <p:cNvSpPr txBox="1">
            <a:spLocks/>
          </p:cNvSpPr>
          <p:nvPr/>
        </p:nvSpPr>
        <p:spPr bwMode="auto">
          <a:xfrm>
            <a:off x="3478235" y="569792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69" y="439192"/>
            <a:ext cx="7734301" cy="47600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B68F-6F36-FC30-1EA4-54BF49DC7213}"/>
              </a:ext>
            </a:extLst>
          </p:cNvPr>
          <p:cNvSpPr txBox="1">
            <a:spLocks/>
          </p:cNvSpPr>
          <p:nvPr/>
        </p:nvSpPr>
        <p:spPr bwMode="auto">
          <a:xfrm>
            <a:off x="2522167" y="5631468"/>
            <a:ext cx="669270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00" y="409053"/>
            <a:ext cx="8472746" cy="49648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1CA3-A0A3-E073-81D6-0D83735DC90D}"/>
              </a:ext>
            </a:extLst>
          </p:cNvPr>
          <p:cNvSpPr txBox="1">
            <a:spLocks/>
          </p:cNvSpPr>
          <p:nvPr/>
        </p:nvSpPr>
        <p:spPr bwMode="auto">
          <a:xfrm>
            <a:off x="3703318" y="57323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57" y="1732743"/>
            <a:ext cx="4023431" cy="3688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95" y="1584650"/>
            <a:ext cx="5008805" cy="3688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8652" y="182285"/>
            <a:ext cx="3285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A7C847-778F-1DF7-E173-14E2366E3BBF}"/>
              </a:ext>
            </a:extLst>
          </p:cNvPr>
          <p:cNvSpPr txBox="1">
            <a:spLocks/>
          </p:cNvSpPr>
          <p:nvPr/>
        </p:nvSpPr>
        <p:spPr bwMode="auto">
          <a:xfrm>
            <a:off x="1790579" y="5567718"/>
            <a:ext cx="2837691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C4EE41-032A-2072-058E-18BA793B97B8}"/>
              </a:ext>
            </a:extLst>
          </p:cNvPr>
          <p:cNvSpPr txBox="1">
            <a:spLocks/>
          </p:cNvSpPr>
          <p:nvPr/>
        </p:nvSpPr>
        <p:spPr bwMode="auto">
          <a:xfrm>
            <a:off x="7799290" y="5461319"/>
            <a:ext cx="2962495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A4LWP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54" y="4020671"/>
            <a:ext cx="259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9VYQ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40386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mages[38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13" y="2285998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[66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8" y="1146643"/>
            <a:ext cx="2819401" cy="18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s[53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52" y="1146644"/>
            <a:ext cx="25908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Mở rộng các loại rau ăn lá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144000" y="6222346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trắng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959153" y="3424519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xanh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104900" y="6172200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mùng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tơi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356413" y="4352363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xoong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143000" y="3055142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Rau </a:t>
            </a:r>
            <a:r>
              <a:rPr lang="en-US" altLang="en-US" sz="2800" dirty="0" err="1">
                <a:solidFill>
                  <a:srgbClr val="0000FF"/>
                </a:solidFill>
              </a:rPr>
              <a:t>cải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thảo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883106" y="1375604"/>
            <a:ext cx="777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 dirty="0" err="1">
                <a:solidFill>
                  <a:srgbClr val="FF0000"/>
                </a:solidFill>
              </a:rPr>
              <a:t>Trò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chơi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củng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cố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6758"/>
      </p:ext>
    </p:extLst>
  </p:cSld>
  <p:clrMapOvr>
    <a:masterClrMapping/>
  </p:clrMapOvr>
  <p:transition spd="slow">
    <p:plus/>
    <p:sndAc>
      <p:stSnd>
        <p:snd r:embed="rId3" name="Chim hot2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6E615-8EC4-4E1B-C578-45B1DB36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013"/>
            <a:ext cx="12393637" cy="7082630"/>
          </a:xfrm>
          <a:prstGeom prst="rect">
            <a:avLst/>
          </a:prstGeom>
        </p:spPr>
      </p:pic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785404" y="1743832"/>
            <a:ext cx="8299938" cy="1586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67085"/>
      </p:ext>
    </p:extLst>
  </p:cSld>
  <p:clrMapOvr>
    <a:masterClrMapping/>
  </p:clrMapOvr>
  <p:transition advTm="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3" y="1013775"/>
            <a:ext cx="6260122" cy="220531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0CE3D-02E0-47A8-62C3-C0EF4021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3638907"/>
            <a:ext cx="3981157" cy="2433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891BE-912F-11B9-7967-87E96F3B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42" y="2643700"/>
            <a:ext cx="28575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cabbage_bap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66" y="1424559"/>
            <a:ext cx="6655381" cy="43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D065AF-D7A4-5F69-7918-6E42ED8A72BE}"/>
              </a:ext>
            </a:extLst>
          </p:cNvPr>
          <p:cNvSpPr txBox="1">
            <a:spLocks/>
          </p:cNvSpPr>
          <p:nvPr/>
        </p:nvSpPr>
        <p:spPr bwMode="auto">
          <a:xfrm>
            <a:off x="2498927" y="96175"/>
            <a:ext cx="6944258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4" y="985208"/>
            <a:ext cx="7900651" cy="48590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F8C4-645E-17EC-9311-4730389640AC}"/>
              </a:ext>
            </a:extLst>
          </p:cNvPr>
          <p:cNvSpPr txBox="1">
            <a:spLocks/>
          </p:cNvSpPr>
          <p:nvPr/>
        </p:nvSpPr>
        <p:spPr bwMode="auto">
          <a:xfrm>
            <a:off x="3323491" y="5844225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5A75AD-C35A-A1D1-B780-1D341440A9F4}"/>
              </a:ext>
            </a:extLst>
          </p:cNvPr>
          <p:cNvSpPr txBox="1">
            <a:spLocks/>
          </p:cNvSpPr>
          <p:nvPr/>
        </p:nvSpPr>
        <p:spPr bwMode="auto">
          <a:xfrm>
            <a:off x="-1" y="-21102"/>
            <a:ext cx="8370277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alt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4" y="394038"/>
            <a:ext cx="9206752" cy="52713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5E5DC-B54E-84A0-0E45-D996C7FD9DD2}"/>
              </a:ext>
            </a:extLst>
          </p:cNvPr>
          <p:cNvSpPr txBox="1">
            <a:spLocks/>
          </p:cNvSpPr>
          <p:nvPr/>
        </p:nvSpPr>
        <p:spPr bwMode="auto">
          <a:xfrm>
            <a:off x="3323490" y="5902298"/>
            <a:ext cx="6833383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82" y="525044"/>
            <a:ext cx="8870553" cy="55530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2F80-C8EB-DB6E-28F1-7A6C167AFB5D}"/>
              </a:ext>
            </a:extLst>
          </p:cNvPr>
          <p:cNvSpPr txBox="1">
            <a:spLocks/>
          </p:cNvSpPr>
          <p:nvPr/>
        </p:nvSpPr>
        <p:spPr bwMode="auto">
          <a:xfrm>
            <a:off x="3323491" y="59022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8" y="835482"/>
            <a:ext cx="8686800" cy="4785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692-F2B2-3DA8-9A98-6981751C4279}"/>
              </a:ext>
            </a:extLst>
          </p:cNvPr>
          <p:cNvSpPr txBox="1">
            <a:spLocks/>
          </p:cNvSpPr>
          <p:nvPr/>
        </p:nvSpPr>
        <p:spPr bwMode="auto">
          <a:xfrm>
            <a:off x="3323491" y="5902298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4" y="202756"/>
            <a:ext cx="9251577" cy="5567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F700C-AF9D-EC0E-5BB5-695B029B866A}"/>
              </a:ext>
            </a:extLst>
          </p:cNvPr>
          <p:cNvSpPr txBox="1">
            <a:spLocks/>
          </p:cNvSpPr>
          <p:nvPr/>
        </p:nvSpPr>
        <p:spPr bwMode="auto">
          <a:xfrm>
            <a:off x="2859256" y="5902298"/>
            <a:ext cx="7114737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8" y="1125415"/>
            <a:ext cx="7853082" cy="4973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D5B-AE94-E034-397C-CB6C4F7DF59C}"/>
              </a:ext>
            </a:extLst>
          </p:cNvPr>
          <p:cNvSpPr txBox="1">
            <a:spLocks/>
          </p:cNvSpPr>
          <p:nvPr/>
        </p:nvSpPr>
        <p:spPr bwMode="auto">
          <a:xfrm>
            <a:off x="0" y="92341"/>
            <a:ext cx="5545016" cy="9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139</Words>
  <Application>Microsoft Office PowerPoint</Application>
  <PresentationFormat>Widescreen</PresentationFormat>
  <Paragraphs>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.VnArial</vt:lpstr>
      <vt:lpstr>Arial</vt:lpstr>
      <vt:lpstr>Calibri</vt:lpstr>
      <vt:lpstr>Calibri Light</vt:lpstr>
      <vt:lpstr>Constantia</vt:lpstr>
      <vt:lpstr>Times New Roman</vt:lpstr>
      <vt:lpstr>Wingdings 2</vt:lpstr>
      <vt:lpstr>Office Theme</vt:lpstr>
      <vt:lpstr>Default Design</vt:lpstr>
      <vt:lpstr>1_Default Design</vt:lpstr>
      <vt:lpstr>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Quang Minh</cp:lastModifiedBy>
  <cp:revision>20</cp:revision>
  <dcterms:created xsi:type="dcterms:W3CDTF">2024-03-17T23:25:32Z</dcterms:created>
  <dcterms:modified xsi:type="dcterms:W3CDTF">2025-04-13T05:41:38Z</dcterms:modified>
</cp:coreProperties>
</file>