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7" r:id="rId11"/>
    <p:sldId id="271" r:id="rId12"/>
    <p:sldId id="273" r:id="rId13"/>
    <p:sldId id="274" r:id="rId14"/>
    <p:sldId id="266" r:id="rId15"/>
    <p:sldId id="268" r:id="rId16"/>
    <p:sldId id="269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59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5814-F33E-468E-BD34-E322D8359788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318A-7624-4653-957B-A80404704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41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5814-F33E-468E-BD34-E322D8359788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318A-7624-4653-957B-A80404704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78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5814-F33E-468E-BD34-E322D8359788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318A-7624-4653-957B-A80404704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61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5814-F33E-468E-BD34-E322D8359788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318A-7624-4653-957B-A80404704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26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5814-F33E-468E-BD34-E322D8359788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318A-7624-4653-957B-A80404704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91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5814-F33E-468E-BD34-E322D8359788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318A-7624-4653-957B-A80404704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52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5814-F33E-468E-BD34-E322D8359788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318A-7624-4653-957B-A80404704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056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5814-F33E-468E-BD34-E322D8359788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318A-7624-4653-957B-A80404704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72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5814-F33E-468E-BD34-E322D8359788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318A-7624-4653-957B-A80404704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27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5814-F33E-468E-BD34-E322D8359788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318A-7624-4653-957B-A80404704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27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5814-F33E-468E-BD34-E322D8359788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318A-7624-4653-957B-A80404704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75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D5814-F33E-468E-BD34-E322D8359788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3318A-7624-4653-957B-A80404704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4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6C0128B-64EC-4BFF-8895-21CFDB8BC792}"/>
              </a:ext>
            </a:extLst>
          </p:cNvPr>
          <p:cNvSpPr txBox="1"/>
          <p:nvPr/>
        </p:nvSpPr>
        <p:spPr>
          <a:xfrm>
            <a:off x="1817614" y="370489"/>
            <a:ext cx="62449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en-US" altLang="en-US" sz="20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altLang="en-US" sz="2000" b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altLang="en-US" sz="2000" b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VIỆT HƯNG</a:t>
            </a:r>
            <a:endParaRPr lang="en-US" altLang="en-US" sz="20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1CC928B-522C-41FD-8336-CAD6F52147C3}"/>
              </a:ext>
            </a:extLst>
          </p:cNvPr>
          <p:cNvSpPr txBox="1"/>
          <p:nvPr/>
        </p:nvSpPr>
        <p:spPr>
          <a:xfrm>
            <a:off x="-1066800" y="3371850"/>
            <a:ext cx="1005840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: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- 4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0970AE1-C222-4988-8F87-D4DFD7F04487}"/>
              </a:ext>
            </a:extLst>
          </p:cNvPr>
          <p:cNvSpPr txBox="1"/>
          <p:nvPr/>
        </p:nvSpPr>
        <p:spPr>
          <a:xfrm>
            <a:off x="1676400" y="2926718"/>
            <a:ext cx="6705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697" y="1257300"/>
            <a:ext cx="1650604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04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64782" cy="5143500"/>
          </a:xfrm>
        </p:spPr>
      </p:pic>
    </p:spTree>
    <p:extLst>
      <p:ext uri="{BB962C8B-B14F-4D97-AF65-F5344CB8AC3E}">
        <p14:creationId xmlns:p14="http://schemas.microsoft.com/office/powerpoint/2010/main" val="365974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F5FA97-FDA1-4E0A-84E9-00A2A6684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86962CC-61C8-4FA9-9737-43A48E274F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422022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anh-bac-ho-va-cac-chau-thieu-nhi_10115018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242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31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tải xuống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70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782"/>
            <a:ext cx="9157855" cy="5122718"/>
          </a:xfrm>
        </p:spPr>
      </p:pic>
    </p:spTree>
    <p:extLst>
      <p:ext uri="{BB962C8B-B14F-4D97-AF65-F5344CB8AC3E}">
        <p14:creationId xmlns:p14="http://schemas.microsoft.com/office/powerpoint/2010/main" val="355722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359803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499"/>
          </a:xfrm>
        </p:spPr>
      </p:pic>
    </p:spTree>
    <p:extLst>
      <p:ext uri="{BB962C8B-B14F-4D97-AF65-F5344CB8AC3E}">
        <p14:creationId xmlns:p14="http://schemas.microsoft.com/office/powerpoint/2010/main" val="167689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36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1" y="4743450"/>
            <a:ext cx="3004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hí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Minh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05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3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58154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236868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371036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135897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328561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289103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42</Words>
  <Application>Microsoft Office PowerPoint</Application>
  <PresentationFormat>On-screen Show (16:9)</PresentationFormat>
  <Paragraphs>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13</cp:revision>
  <dcterms:created xsi:type="dcterms:W3CDTF">2022-05-17T05:54:05Z</dcterms:created>
  <dcterms:modified xsi:type="dcterms:W3CDTF">2025-04-11T07:58:09Z</dcterms:modified>
</cp:coreProperties>
</file>