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1" r:id="rId3"/>
    <p:sldId id="391" r:id="rId4"/>
    <p:sldId id="346" r:id="rId5"/>
    <p:sldId id="263" r:id="rId6"/>
    <p:sldId id="356" r:id="rId7"/>
    <p:sldId id="392" r:id="rId8"/>
    <p:sldId id="359" r:id="rId9"/>
    <p:sldId id="360" r:id="rId10"/>
    <p:sldId id="363" r:id="rId11"/>
    <p:sldId id="393" r:id="rId12"/>
    <p:sldId id="364" r:id="rId13"/>
    <p:sldId id="397" r:id="rId14"/>
    <p:sldId id="365" r:id="rId15"/>
    <p:sldId id="394" r:id="rId16"/>
    <p:sldId id="401" r:id="rId17"/>
    <p:sldId id="403" r:id="rId18"/>
    <p:sldId id="402" r:id="rId19"/>
    <p:sldId id="404" r:id="rId20"/>
    <p:sldId id="406" r:id="rId21"/>
    <p:sldId id="407" r:id="rId22"/>
    <p:sldId id="408" r:id="rId23"/>
    <p:sldId id="409" r:id="rId24"/>
    <p:sldId id="410" r:id="rId25"/>
    <p:sldId id="411" r:id="rId26"/>
    <p:sldId id="276" r:id="rId27"/>
    <p:sldId id="370" r:id="rId28"/>
    <p:sldId id="372" r:id="rId29"/>
    <p:sldId id="412" r:id="rId30"/>
    <p:sldId id="413" r:id="rId31"/>
    <p:sldId id="416" r:id="rId32"/>
    <p:sldId id="414" r:id="rId33"/>
    <p:sldId id="377" r:id="rId34"/>
    <p:sldId id="415" r:id="rId35"/>
    <p:sldId id="417" r:id="rId36"/>
    <p:sldId id="387" r:id="rId37"/>
    <p:sldId id="282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77" d="100"/>
          <a:sy n="77" d="100"/>
        </p:scale>
        <p:origin x="-1176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5D872-94C7-4642-A07A-21F4A91BCE5A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hyperlink" Target="http://truongton.net/forum/vcheckvirus.php?url=http://anhso.net/xem.asp?id=&amp;k=0&amp;alb=738858@1675&amp;as=52723" TargetMode="External"/><Relationship Id="rId4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3.wav"/><Relationship Id="rId7" Type="http://schemas.openxmlformats.org/officeDocument/2006/relationships/image" Target="../media/image6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65.png"/><Relationship Id="rId4" Type="http://schemas.openxmlformats.org/officeDocument/2006/relationships/audio" Target="../media/audio4.wav"/><Relationship Id="rId9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5.pn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65.png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audio3.wav"/><Relationship Id="rId7" Type="http://schemas.openxmlformats.org/officeDocument/2006/relationships/image" Target="../media/image6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65.png"/><Relationship Id="rId10" Type="http://schemas.openxmlformats.org/officeDocument/2006/relationships/image" Target="../media/image69.jpg"/><Relationship Id="rId4" Type="http://schemas.openxmlformats.org/officeDocument/2006/relationships/audio" Target="../media/audio4.wav"/><Relationship Id="rId9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audio" Target="../media/audio3.wav"/><Relationship Id="rId7" Type="http://schemas.openxmlformats.org/officeDocument/2006/relationships/image" Target="../media/image7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5.png"/><Relationship Id="rId4" Type="http://schemas.openxmlformats.org/officeDocument/2006/relationships/audio" Target="../media/audio4.wav"/><Relationship Id="rId9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audio" Target="../media/audio3.wav"/><Relationship Id="rId7" Type="http://schemas.openxmlformats.org/officeDocument/2006/relationships/image" Target="../media/image4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65.png"/><Relationship Id="rId4" Type="http://schemas.openxmlformats.org/officeDocument/2006/relationships/audio" Target="../media/audio4.wav"/><Relationship Id="rId9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5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685800" y="34290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`</a:t>
            </a:r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57200" y="2000250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9900FF"/>
              </a:solidFill>
              <a:latin typeface=".VnArialH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4171950"/>
            <a:ext cx="960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FF"/>
              </a:solidFill>
            </a:endParaRPr>
          </a:p>
        </p:txBody>
      </p:sp>
      <p:sp>
        <p:nvSpPr>
          <p:cNvPr id="4111" name="WordArt 7"/>
          <p:cNvSpPr>
            <a:spLocks noChangeArrowheads="1" noChangeShapeType="1" noTextEdit="1"/>
          </p:cNvSpPr>
          <p:nvPr/>
        </p:nvSpPr>
        <p:spPr bwMode="auto">
          <a:xfrm>
            <a:off x="2152650" y="2628900"/>
            <a:ext cx="5295900" cy="1897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3"/>
              </a:avLst>
            </a:prstTxWarp>
          </a:bodyPr>
          <a:lstStyle/>
          <a:p>
            <a:pPr algn="ctr"/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0300" y="342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ỦY BAN NHÂN DÂN QUẬN LONG BIÊN</a:t>
            </a:r>
          </a:p>
          <a:p>
            <a:r>
              <a:rPr lang="vi-VN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MẦM NON VIỆT HƯNG</a:t>
            </a:r>
            <a:endParaRPr lang="en-US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50" y="1180862"/>
            <a:ext cx="1345803" cy="12418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1" y="2514601"/>
            <a:ext cx="72346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Lĩnh</a:t>
            </a:r>
            <a:r>
              <a:rPr lang="en-US" sz="36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vực</a:t>
            </a:r>
            <a:r>
              <a:rPr lang="en-US" sz="36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Phát</a:t>
            </a:r>
            <a:r>
              <a:rPr lang="en-US" sz="36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triển</a:t>
            </a:r>
            <a:r>
              <a:rPr lang="en-US" sz="36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nhận</a:t>
            </a:r>
            <a:r>
              <a:rPr lang="en-US" sz="36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thức</a:t>
            </a:r>
            <a:endParaRPr lang="en-US" sz="36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build="allAtOnce"/>
      <p:bldP spid="481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291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4886" y="41719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886" y="41719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9144000" cy="4150179"/>
          </a:xfrm>
        </p:spPr>
      </p:pic>
    </p:spTree>
    <p:extLst>
      <p:ext uri="{BB962C8B-B14F-4D97-AF65-F5344CB8AC3E}">
        <p14:creationId xmlns:p14="http://schemas.microsoft.com/office/powerpoint/2010/main" val="24675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2400300"/>
            <a:ext cx="9111343" cy="27432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12222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19"/>
            <a:ext cx="4648200" cy="25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648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4472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" y="1"/>
            <a:ext cx="9114971" cy="5143499"/>
          </a:xfrm>
        </p:spPr>
      </p:pic>
    </p:spTree>
    <p:extLst>
      <p:ext uri="{BB962C8B-B14F-4D97-AF65-F5344CB8AC3E}">
        <p14:creationId xmlns:p14="http://schemas.microsoft.com/office/powerpoint/2010/main" val="22228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7" descr="201211-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2571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9050"/>
            <a:ext cx="4343400" cy="2555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30260"/>
            <a:ext cx="4717143" cy="2457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57" y="2632982"/>
            <a:ext cx="4343400" cy="25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8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3886200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28900"/>
            <a:ext cx="3886200" cy="2457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1"/>
            <a:ext cx="518160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850"/>
            <a:ext cx="4953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85" y="2228850"/>
            <a:ext cx="40386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72" y="0"/>
            <a:ext cx="4169229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2514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2626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348"/>
            <a:ext cx="9144000" cy="25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219200" y="2171700"/>
            <a:ext cx="6172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giới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thiệu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endParaRPr lang="en-US" sz="2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sy="50000" kx="211583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286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506751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" y="0"/>
            <a:ext cx="5098370" cy="2571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6" y="8164"/>
            <a:ext cx="4535714" cy="2563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0347"/>
            <a:ext cx="4572000" cy="2576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347"/>
            <a:ext cx="4572000" cy="26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86050"/>
            <a:ext cx="4905829" cy="24574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29" y="2722"/>
            <a:ext cx="4267200" cy="2626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2686050"/>
          </a:xfrm>
          <a:prstGeom prst="rect">
            <a:avLst/>
          </a:prstGeom>
        </p:spPr>
      </p:pic>
      <p:pic>
        <p:nvPicPr>
          <p:cNvPr id="8" name="Picture 11" descr="qua%20nh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29" y="2686050"/>
            <a:ext cx="4267200" cy="24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990600" y="0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TRẺ EM VÀ NGƯỜI LỚN ĐỀU BỊ BỆNH SỐT XUẤT HUYẾT KHI BỊ MUỖI DENGUE ĐỐT</a:t>
            </a:r>
            <a:r>
              <a:rPr lang="en-US"/>
              <a:t>.</a:t>
            </a:r>
          </a:p>
        </p:txBody>
      </p:sp>
      <p:pic>
        <p:nvPicPr>
          <p:cNvPr id="82948" name="Picture 4" descr="i56_1731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5" y="3086100"/>
            <a:ext cx="3862615" cy="176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RCVIOCA0OMWUCCABZNJWACAYXWFZ7CALJPNT5CAL4T3U8CALROV9WCAZZKFBXCAXK859ACA9958IPCA39OHXXCA2A3VKTCAS61Y1CCAW38VKLCAJ2WMG4CA00YTZPCAP5MATZCAJBMCJYCAOXLDW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" y="949778"/>
            <a:ext cx="3878943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6" descr="737068124850756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0"/>
            <a:ext cx="7429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6" descr="737068124850756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 descr="clip2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 descr="clip2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4577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949778"/>
            <a:ext cx="4124325" cy="39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79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77190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11" descr="CEB5DC82F5B249BAB081ED697EE593E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7350"/>
            <a:ext cx="304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11" descr="CEB5DC82F5B249BAB081ED697EE593E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714500"/>
            <a:ext cx="304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8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1500" y="-10858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24700" y="-10858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100" y="34861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3" name="Picture 11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57700" y="354330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6100" y="34861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1500" y="-10858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100" y="-102870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 descr="UYCAE244WSCAKFZJLRCA3EIRZWCAVCF005CARW1HVJCATCKZ4YCATE58H8CAUDCPG9CAA67NKRCAWHJNSRCA3E4HY3CA1EPW8NCA8AYBWICAG0QV6OCAC096IOCAIFVX09CA478LXPCAB3ITO4CAP0DD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"/>
            <a:ext cx="5105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1143000" y="514351"/>
            <a:ext cx="381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>
              <a:latin typeface="VNI-Times" pitchFamily="2" charset="0"/>
              <a:cs typeface="Arial" charset="0"/>
            </a:endParaRP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609600" y="1188244"/>
            <a:ext cx="2362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RÖÛA TAY BAÈNG XAØ PHOØNG</a:t>
            </a:r>
          </a:p>
        </p:txBody>
      </p:sp>
    </p:spTree>
    <p:extLst>
      <p:ext uri="{BB962C8B-B14F-4D97-AF65-F5344CB8AC3E}">
        <p14:creationId xmlns:p14="http://schemas.microsoft.com/office/powerpoint/2010/main" val="406903692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22800" cy="26289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0" y="2628900"/>
            <a:ext cx="4644571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" y="0"/>
            <a:ext cx="4495800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0"/>
            <a:ext cx="449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51435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56" y="8164"/>
            <a:ext cx="4564744" cy="5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74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762000" y="1885950"/>
            <a:ext cx="7916863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314700"/>
            <a:ext cx="1600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1" y="85725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1" y="108585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3318272"/>
            <a:ext cx="4724400" cy="241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286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6"/>
          <p:cNvGrpSpPr>
            <a:grpSpLocks/>
          </p:cNvGrpSpPr>
          <p:nvPr/>
        </p:nvGrpSpPr>
        <p:grpSpPr bwMode="auto">
          <a:xfrm>
            <a:off x="327026" y="142876"/>
            <a:ext cx="8532813" cy="4974431"/>
            <a:chOff x="206" y="120"/>
            <a:chExt cx="5375" cy="4178"/>
          </a:xfrm>
        </p:grpSpPr>
        <p:pic>
          <p:nvPicPr>
            <p:cNvPr id="16389" name="Picture 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229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1554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6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7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9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8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85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9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30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0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7" y="1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1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4" y="1445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2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97" y="2811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3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15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41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86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09600" y="685800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27075" y="1771650"/>
            <a:ext cx="7732714" cy="85725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vànng</a:t>
            </a:r>
            <a:r>
              <a:rPr lang="en-US" sz="6000" b="1" kern="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endParaRPr lang="en-US" sz="6000" b="1" kern="0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89649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hiệu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đến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451" y="1004548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906528"/>
            <a:ext cx="4081462" cy="20652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0501" y="900887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1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39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80" y="900887"/>
            <a:ext cx="4304809" cy="2070914"/>
          </a:xfrm>
        </p:spPr>
      </p:pic>
      <p:sp>
        <p:nvSpPr>
          <p:cNvPr id="130" name="TextBox 129"/>
          <p:cNvSpPr txBox="1"/>
          <p:nvPr/>
        </p:nvSpPr>
        <p:spPr>
          <a:xfrm>
            <a:off x="4414496" y="952841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2971800"/>
            <a:ext cx="4043362" cy="2000250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52401" y="285750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35" y="2971801"/>
            <a:ext cx="4225048" cy="2000249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4414496" y="285750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98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89649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40" name="Picture 39" descr="troi-nang-n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" y="1143000"/>
            <a:ext cx="4328990" cy="388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0202" y="1004548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</a:rPr>
              <a:t>1</a:t>
            </a:r>
            <a:endParaRPr lang="en-US" sz="66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41" y="1130184"/>
            <a:ext cx="4088604" cy="3841866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4651722" y="955902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17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75114" y="1200151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!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vè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Nghe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nè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nóng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nực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chang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chang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nón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mũ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)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3" name="Picture 6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64" y="59872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86138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81067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3" y="1626252"/>
            <a:ext cx="1676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43050"/>
            <a:ext cx="1676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19077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89649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Mưa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gọi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mưa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33" name="Picture 32" descr="11558165067913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7" y="858961"/>
            <a:ext cx="8647639" cy="417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-34850" y="-97907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6" y="869847"/>
            <a:ext cx="3905250" cy="1955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908978"/>
            <a:ext cx="3923786" cy="1915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5" y="2989989"/>
            <a:ext cx="2661104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2971801"/>
            <a:ext cx="21431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26" y="2824855"/>
            <a:ext cx="3205155" cy="19757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58522" y="908978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1800" y="295938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7800" y="2998247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5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93" y="91204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2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7195" y="2832158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3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0"/>
            <a:ext cx="8958262" cy="80332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mọi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người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29" name="Picture 6" descr="1404463088_anh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4419"/>
            <a:ext cx="3810000" cy="21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xem-nguoi-dan-ha-noi-doi-pho-nang-nong-giua-mua-dong-hinh-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21" y="973251"/>
            <a:ext cx="4114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080703233001-354-6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64681"/>
            <a:ext cx="2540000" cy="182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20090617120424hanhococwt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8"/>
          <a:stretch>
            <a:fillRect/>
          </a:stretch>
        </p:blipFill>
        <p:spPr bwMode="auto">
          <a:xfrm>
            <a:off x="3527665" y="3184752"/>
            <a:ext cx="25368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33338" y="-74829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vi-VN" sz="2400" b="1" dirty="0">
                <a:solidFill>
                  <a:srgbClr val="FF3300"/>
                </a:solidFill>
                <a:latin typeface="+mj-lt"/>
              </a:rPr>
              <a:t>Mùa hè chúng ta nên ăn những thức ăn gì, </a:t>
            </a:r>
            <a:endParaRPr lang="en-US" sz="2400" b="1" dirty="0" smtClean="0">
              <a:solidFill>
                <a:srgbClr val="FF3300"/>
              </a:solidFill>
              <a:latin typeface="+mj-lt"/>
            </a:endParaRPr>
          </a:p>
          <a:p>
            <a:pPr algn="ctr"/>
            <a:r>
              <a:rPr lang="vi-VN" sz="2400" b="1" dirty="0" smtClean="0">
                <a:solidFill>
                  <a:srgbClr val="FF3300"/>
                </a:solidFill>
                <a:latin typeface="+mj-lt"/>
              </a:rPr>
              <a:t>uống </a:t>
            </a:r>
            <a:r>
              <a:rPr lang="vi-VN" sz="2400" b="1" dirty="0">
                <a:solidFill>
                  <a:srgbClr val="FF3300"/>
                </a:solidFill>
                <a:latin typeface="+mj-lt"/>
              </a:rPr>
              <a:t>những nước uống thức ăn gì để làm mát cơ thể</a:t>
            </a:r>
            <a:r>
              <a:rPr lang="vi-VN" sz="2400" b="1" dirty="0">
                <a:solidFill>
                  <a:srgbClr val="FF3300"/>
                </a:solidFill>
                <a:latin typeface=".VnTime" pitchFamily="34" charset="0"/>
              </a:rPr>
              <a:t>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000999" y="304599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3</a:t>
              </a:r>
              <a:endPara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endParaRP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9752" y="35183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150586" y="329528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63499" y="296407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150586" y="318643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159657" y="340538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196169" y="306083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132669" y="306083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206602" y="296407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83683" y="329996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150586" y="297239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159657" y="306083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101600" y="312137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36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" y="891619"/>
            <a:ext cx="4593318" cy="2194481"/>
          </a:xfr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12" y="880732"/>
            <a:ext cx="4572000" cy="2205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" y="3086100"/>
            <a:ext cx="4410869" cy="2041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70" y="3086100"/>
            <a:ext cx="447913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" y="0"/>
            <a:ext cx="5098370" cy="2571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6" y="8164"/>
            <a:ext cx="4535714" cy="2563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0347"/>
            <a:ext cx="4572000" cy="2576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347"/>
            <a:ext cx="4572000" cy="26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34290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5" y="34290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1314" y="-1143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35225" y="1371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đảm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bảo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sức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khỏe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chúng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3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434749"/>
            <a:ext cx="1670050" cy="187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86138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81067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7" y="-14288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3" y="1626252"/>
            <a:ext cx="1676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43050"/>
            <a:ext cx="1676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90449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04801" y="1771650"/>
            <a:ext cx="8581276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2:Ai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sy="50000" kx="211583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314700"/>
            <a:ext cx="1600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34290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5" y="34290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3318272"/>
            <a:ext cx="4724400" cy="241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286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575810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62350" y="3733800"/>
            <a:ext cx="4000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400300"/>
            <a:ext cx="533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171450"/>
            <a:ext cx="533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19750" y="3733800"/>
            <a:ext cx="4000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677150" y="3848100"/>
            <a:ext cx="4000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76750" y="-895350"/>
            <a:ext cx="4000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71450"/>
            <a:ext cx="1422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35433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3" descr="nhom 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881813" y="-900113"/>
            <a:ext cx="542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WordArt 14"/>
          <p:cNvSpPr>
            <a:spLocks noChangeArrowheads="1" noChangeShapeType="1" noTextEdit="1"/>
          </p:cNvSpPr>
          <p:nvPr/>
        </p:nvSpPr>
        <p:spPr bwMode="auto">
          <a:xfrm>
            <a:off x="609600" y="1314450"/>
            <a:ext cx="7772400" cy="2400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cô mạnh khỏe</a:t>
            </a:r>
          </a:p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bé chăm ngoan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16" name="Picture 15" descr="nhom5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2190750" y="-723900"/>
            <a:ext cx="400050" cy="2190750"/>
          </a:xfrm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229600" cy="742950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Mùa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hè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00550"/>
          </a:xfrm>
        </p:spPr>
      </p:pic>
    </p:spTree>
    <p:extLst>
      <p:ext uri="{BB962C8B-B14F-4D97-AF65-F5344CB8AC3E}">
        <p14:creationId xmlns:p14="http://schemas.microsoft.com/office/powerpoint/2010/main" val="18829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876300" y="2571750"/>
            <a:ext cx="72009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hiểu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286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7732" y="1129226"/>
            <a:ext cx="354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862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7700"/>
          </a:xfrm>
        </p:spPr>
      </p:pic>
    </p:spTree>
    <p:extLst>
      <p:ext uri="{BB962C8B-B14F-4D97-AF65-F5344CB8AC3E}">
        <p14:creationId xmlns:p14="http://schemas.microsoft.com/office/powerpoint/2010/main" val="26901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86250"/>
            <a:ext cx="8229600" cy="85725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1"/>
            <a:ext cx="9143999" cy="4286250"/>
          </a:xfrm>
        </p:spPr>
      </p:pic>
    </p:spTree>
    <p:extLst>
      <p:ext uri="{BB962C8B-B14F-4D97-AF65-F5344CB8AC3E}">
        <p14:creationId xmlns:p14="http://schemas.microsoft.com/office/powerpoint/2010/main" val="835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troi-nang-n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8352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43399"/>
          </a:xfrm>
        </p:spPr>
      </p:pic>
      <p:pic>
        <p:nvPicPr>
          <p:cNvPr id="5" name="Picture 4" descr="115581650679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236</Words>
  <Application>Microsoft Office PowerPoint</Application>
  <PresentationFormat>On-screen Show (16:9)</PresentationFormat>
  <Paragraphs>128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Mùa hè</vt:lpstr>
      <vt:lpstr>PowerPoint Presentation</vt:lpstr>
      <vt:lpstr>hoa phượng</vt:lpstr>
      <vt:lpstr>con ve</vt:lpstr>
      <vt:lpstr>trời nóng</vt:lpstr>
      <vt:lpstr>mưa rào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aviSHOP</dc:creator>
  <cp:lastModifiedBy>Techsi.vn</cp:lastModifiedBy>
  <cp:revision>212</cp:revision>
  <dcterms:created xsi:type="dcterms:W3CDTF">2016-12-26T14:42:05Z</dcterms:created>
  <dcterms:modified xsi:type="dcterms:W3CDTF">2025-04-11T07:51:28Z</dcterms:modified>
</cp:coreProperties>
</file>