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758" y="2511560"/>
            <a:ext cx="664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2909455"/>
            <a:ext cx="5936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Món ăn Hà Nội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ứa tuổi : 3 -4 tuổi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ớp : 3-4 tuổi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09" y="1081815"/>
            <a:ext cx="1503581" cy="12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38290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10"/>
            <a:ext cx="9143999" cy="51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4515057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441603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LÔ</a:t>
            </a:r>
            <a:endParaRPr lang="en-US" sz="48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40055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Than</a:t>
            </a:r>
            <a:endParaRPr lang="en-US" sz="44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057401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53</Words>
  <Application>Microsoft Office PowerPoint</Application>
  <PresentationFormat>On-screen Show (16:9)</PresentationFormat>
  <Paragraphs>10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11</cp:revision>
  <dcterms:created xsi:type="dcterms:W3CDTF">2022-05-11T01:52:44Z</dcterms:created>
  <dcterms:modified xsi:type="dcterms:W3CDTF">2025-04-11T08:03:52Z</dcterms:modified>
</cp:coreProperties>
</file>