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9" r:id="rId5"/>
    <p:sldId id="306" r:id="rId6"/>
    <p:sldId id="309" r:id="rId7"/>
    <p:sldId id="283" r:id="rId8"/>
    <p:sldId id="311" r:id="rId9"/>
    <p:sldId id="288" r:id="rId10"/>
    <p:sldId id="291" r:id="rId11"/>
    <p:sldId id="289" r:id="rId12"/>
    <p:sldId id="292" r:id="rId13"/>
    <p:sldId id="290" r:id="rId14"/>
    <p:sldId id="287" r:id="rId15"/>
    <p:sldId id="293" r:id="rId16"/>
    <p:sldId id="295" r:id="rId17"/>
    <p:sldId id="298" r:id="rId18"/>
    <p:sldId id="301" r:id="rId19"/>
    <p:sldId id="304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298"/>
            <p14:sldId id="301"/>
            <p14:sldId id="304"/>
            <p14:sldId id="30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91" d="100"/>
          <a:sy n="91" d="100"/>
        </p:scale>
        <p:origin x="534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LONG BIÊN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</a:p>
          <a:p>
            <a:pPr algn="ctr" eaLnBrk="1" hangingPunct="1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Đỗ Thị Kiều Oanh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6" y="1453055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358759"/>
            <a:ext cx="499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kiểm tra kết quả cùng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quan sát mẫu đã xếp sau đó tìm ra quy tắc sắp xếp</a:t>
            </a:r>
            <a:endParaRPr lang="en-US" sz="3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Các con hoàn thiện quy tắc sắp xếp giúp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kiểm tra quy tắc đã xếp</a:t>
            </a:r>
            <a:endParaRPr lang="en-US" sz="3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14600" y="1066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qui tắc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</a:t>
            </a:r>
          </a:p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Sắp xếp theo qui tắc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là sự sắp xếp lặp đi lặp lại theo một trình tự nhất định của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đối tượng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(Sắp xếp theo qui tắc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- Xếp xen kẽ)</a:t>
            </a:r>
          </a:p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5284789" y="3136901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746" y="1022916"/>
            <a:ext cx="297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hơn</a:t>
            </a:r>
          </a:p>
        </p:txBody>
      </p:sp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8512033" y="1558499"/>
            <a:ext cx="31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Xin chào các bé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4" y="1924050"/>
            <a:ext cx="29432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           </a:t>
            </a:r>
            <a:r>
              <a:rPr lang="en-US" sz="3600" smtClean="0"/>
              <a:t>Cho trẻ quan sát mẫu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            </a:t>
            </a:r>
            <a:r>
              <a:rPr lang="en-US" sz="3600" smtClean="0"/>
              <a:t>Cho trẻ quan sát mẫu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       </a:t>
            </a:r>
            <a:r>
              <a:rPr lang="en-US" sz="3600" smtClean="0"/>
              <a:t>Cô xếp mẫu cho trẻ xem</a:t>
            </a:r>
            <a:endParaRPr lang="en-US" sz="36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Cô cùng trẻ xếp 1,2 chu kỳ sau đó yêu cầu trẻ xếp tiếp chu kỳ còn lại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Cho trẻ xếp theo yêu cầu của cô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161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các bé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2025-04-10T12:47:00Z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