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8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4A567-45D0-4745-9A6C-3CB7C615F89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30F64-E5DE-45DF-94BF-215F7D35F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2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36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91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93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96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2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77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06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3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50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75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43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59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46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8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7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17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9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50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52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02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30F64-E5DE-45DF-94BF-215F7D35FD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3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57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0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9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5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271F2-4B44-4E93-8311-A38AD5FE29E6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AE03-DA74-4E85-A89C-F70B3AC2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5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9.jpeg"/><Relationship Id="rId11" Type="http://schemas.openxmlformats.org/officeDocument/2006/relationships/image" Target="../media/image32.jpeg"/><Relationship Id="rId5" Type="http://schemas.openxmlformats.org/officeDocument/2006/relationships/image" Target="../media/image28.jpeg"/><Relationship Id="rId10" Type="http://schemas.openxmlformats.org/officeDocument/2006/relationships/image" Target="../media/image15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0.jpeg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6.jpeg"/><Relationship Id="rId3" Type="http://schemas.openxmlformats.org/officeDocument/2006/relationships/notesSlide" Target="../notesSlides/notesSlide15.xml"/><Relationship Id="rId7" Type="http://schemas.openxmlformats.org/officeDocument/2006/relationships/audio" Target="../media/audio4.wav"/><Relationship Id="rId12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11" Type="http://schemas.openxmlformats.org/officeDocument/2006/relationships/image" Target="../media/image10.jpeg"/><Relationship Id="rId5" Type="http://schemas.openxmlformats.org/officeDocument/2006/relationships/audio" Target="../media/audio2.wav"/><Relationship Id="rId15" Type="http://schemas.openxmlformats.org/officeDocument/2006/relationships/image" Target="../media/image38.jpeg"/><Relationship Id="rId10" Type="http://schemas.openxmlformats.org/officeDocument/2006/relationships/image" Target="../media/image34.jpeg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6.xml"/><Relationship Id="rId7" Type="http://schemas.openxmlformats.org/officeDocument/2006/relationships/audio" Target="../media/audio4.wav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11" Type="http://schemas.openxmlformats.org/officeDocument/2006/relationships/image" Target="../media/image35.jpeg"/><Relationship Id="rId5" Type="http://schemas.openxmlformats.org/officeDocument/2006/relationships/audio" Target="../media/audio1.wav"/><Relationship Id="rId10" Type="http://schemas.openxmlformats.org/officeDocument/2006/relationships/image" Target="../media/image39.jpeg"/><Relationship Id="rId4" Type="http://schemas.openxmlformats.org/officeDocument/2006/relationships/audio" Target="../media/audio3.wav"/><Relationship Id="rId9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7.xml"/><Relationship Id="rId7" Type="http://schemas.openxmlformats.org/officeDocument/2006/relationships/audio" Target="../media/audio4.wav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11" Type="http://schemas.openxmlformats.org/officeDocument/2006/relationships/image" Target="../media/image41.jpeg"/><Relationship Id="rId5" Type="http://schemas.openxmlformats.org/officeDocument/2006/relationships/audio" Target="../media/audio1.wav"/><Relationship Id="rId10" Type="http://schemas.openxmlformats.org/officeDocument/2006/relationships/image" Target="../media/image40.jpeg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8.xml"/><Relationship Id="rId7" Type="http://schemas.openxmlformats.org/officeDocument/2006/relationships/audio" Target="../media/audio4.wav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audio" Target="../media/audio2.wav"/><Relationship Id="rId11" Type="http://schemas.openxmlformats.org/officeDocument/2006/relationships/image" Target="../media/image33.jpeg"/><Relationship Id="rId5" Type="http://schemas.openxmlformats.org/officeDocument/2006/relationships/audio" Target="../media/audio1.wav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9.xml"/><Relationship Id="rId7" Type="http://schemas.openxmlformats.org/officeDocument/2006/relationships/audio" Target="../media/audio4.wav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11" Type="http://schemas.openxmlformats.org/officeDocument/2006/relationships/image" Target="../media/image44.jpeg"/><Relationship Id="rId5" Type="http://schemas.openxmlformats.org/officeDocument/2006/relationships/audio" Target="../media/audio1.wav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20.xml"/><Relationship Id="rId7" Type="http://schemas.openxmlformats.org/officeDocument/2006/relationships/audio" Target="../media/audio4.wav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audio" Target="../media/audio2.wav"/><Relationship Id="rId11" Type="http://schemas.openxmlformats.org/officeDocument/2006/relationships/image" Target="../media/image33.jpeg"/><Relationship Id="rId5" Type="http://schemas.openxmlformats.org/officeDocument/2006/relationships/audio" Target="../media/audio1.wav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981200" y="2133601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97" name="Text Box 21"/>
          <p:cNvSpPr txBox="1">
            <a:spLocks noChangeArrowheads="1"/>
          </p:cNvSpPr>
          <p:nvPr/>
        </p:nvSpPr>
        <p:spPr bwMode="auto">
          <a:xfrm>
            <a:off x="2201862" y="1065699"/>
            <a:ext cx="7216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ỦY BAN NHÂN DÂN QUẬN LONG BIÊN</a:t>
            </a:r>
          </a:p>
          <a:p>
            <a:pPr algn="ctr"/>
            <a:r>
              <a:rPr lang="vi-VN" sz="2000" b="1" dirty="0" smtClean="0">
                <a:latin typeface="+mj-lt"/>
              </a:rPr>
              <a:t>TRƯỜNG MẦM NON VIỆT HƯNG</a:t>
            </a:r>
            <a:endParaRPr lang="en-US" sz="2000" b="1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ED014B-7011-6854-9BF9-ABC70DDF2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0" y="1857056"/>
            <a:ext cx="1076310" cy="1076310"/>
          </a:xfrm>
          <a:prstGeom prst="rect">
            <a:avLst/>
          </a:prstGeom>
        </p:spPr>
      </p:pic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1818685" y="3016837"/>
            <a:ext cx="82275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QUEN VỚI TOÁN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CÁC BUỔI SÁNG, TRƯA, CHIỀU , TỐI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vi-VN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Tượng: Lớp: 4-5 tuổi</a:t>
            </a:r>
          </a:p>
          <a:p>
            <a:pPr algn="ctr"/>
            <a:endParaRPr lang="vi-V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 Thị Kiều Oanh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87614" y="6300730"/>
            <a:ext cx="312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Năm học 2024-2025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7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2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2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2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G:\tranh in thêm trẻ học\đèn đườ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8152" y="0"/>
            <a:ext cx="9139848" cy="6858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1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799" y="1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99004" y="0"/>
            <a:ext cx="455096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3999" y="3429002"/>
            <a:ext cx="4495800" cy="3428999"/>
          </a:xfrm>
          <a:prstGeom prst="rect">
            <a:avLst/>
          </a:prstGeom>
          <a:noFill/>
        </p:spPr>
      </p:pic>
      <p:pic>
        <p:nvPicPr>
          <p:cNvPr id="6" name="Picture 2" descr="C:\Users\ADMIN\Desktop\112_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3414449"/>
            <a:ext cx="4648200" cy="34435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9799" y="3505202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ADMIN\Desktop\cho-be-ngu-chung-voi-ba-m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3429000"/>
            <a:ext cx="4648200" cy="3429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16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19400" y="5867400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ngày</a:t>
            </a:r>
            <a:endParaRPr lang="vi-VN" sz="6600" b="1" dirty="0"/>
          </a:p>
        </p:txBody>
      </p:sp>
      <p:sp>
        <p:nvSpPr>
          <p:cNvPr id="6" name="Rectangle 5"/>
          <p:cNvSpPr/>
          <p:nvPr/>
        </p:nvSpPr>
        <p:spPr>
          <a:xfrm>
            <a:off x="2819400" y="5750004"/>
            <a:ext cx="7162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/>
              <a:t>Ban </a:t>
            </a:r>
            <a:r>
              <a:rPr lang="en-US" sz="6600" b="1" dirty="0" err="1"/>
              <a:t>đêm</a:t>
            </a:r>
            <a:endParaRPr lang="vi-VN" sz="6600" b="1" dirty="0"/>
          </a:p>
        </p:txBody>
      </p:sp>
      <p:pic>
        <p:nvPicPr>
          <p:cNvPr id="12291" name="Picture 3" descr="H:\ \ảnh thi Quận\troc chơi động\hinh-anh-dem-trang-ram-dep-lung-linh-se-mang-den-cho-ban-cam-giac-binh-yen-trong-tam-hon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8331" y="0"/>
            <a:ext cx="9199671" cy="5791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35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76400" y="152402"/>
          <a:ext cx="8839200" cy="7608670"/>
        </p:xfrm>
        <a:graphic>
          <a:graphicData uri="http://schemas.openxmlformats.org/drawingml/2006/table">
            <a:tbl>
              <a:tblPr/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086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9600" b="1" dirty="0">
                          <a:latin typeface=".VnArial Narrow"/>
                          <a:ea typeface="Calibri"/>
                        </a:rPr>
                        <a:t>  </a:t>
                      </a:r>
                      <a:r>
                        <a:rPr lang="en-US" sz="9600" b="1" baseline="0" dirty="0" smtClean="0">
                          <a:latin typeface=".VnArial Narrow"/>
                          <a:ea typeface="Calibri"/>
                        </a:rPr>
                        <a:t> </a:t>
                      </a:r>
                      <a:r>
                        <a:rPr lang="en-US" sz="9600" b="1" dirty="0" smtClean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1      </a:t>
                      </a:r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.VnArial Narrow"/>
                          <a:ea typeface="Calibri"/>
                        </a:rPr>
                        <a:t>2      3      4</a:t>
                      </a:r>
                      <a:endParaRPr lang="vi-VN" sz="96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76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0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300" b="1" dirty="0">
                          <a:latin typeface=".VnArial Narrow"/>
                          <a:ea typeface="Calibri"/>
                        </a:rPr>
                        <a:t>   </a:t>
                      </a:r>
                      <a:endParaRPr lang="vi-VN" sz="700" dirty="0">
                        <a:latin typeface="Times New Roman"/>
                        <a:ea typeface="Calibri"/>
                      </a:endParaRPr>
                    </a:p>
                  </a:txBody>
                  <a:tcPr marL="41197" marR="4119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27432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own Arrow 12"/>
          <p:cNvSpPr/>
          <p:nvPr/>
        </p:nvSpPr>
        <p:spPr>
          <a:xfrm>
            <a:off x="28194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Down Arrow 13"/>
          <p:cNvSpPr/>
          <p:nvPr/>
        </p:nvSpPr>
        <p:spPr>
          <a:xfrm>
            <a:off x="50292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Down Arrow 14"/>
          <p:cNvSpPr/>
          <p:nvPr/>
        </p:nvSpPr>
        <p:spPr>
          <a:xfrm>
            <a:off x="72390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Down Arrow 15"/>
          <p:cNvSpPr/>
          <p:nvPr/>
        </p:nvSpPr>
        <p:spPr>
          <a:xfrm>
            <a:off x="9448800" y="3886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Down Arrow 16"/>
          <p:cNvSpPr/>
          <p:nvPr/>
        </p:nvSpPr>
        <p:spPr>
          <a:xfrm>
            <a:off x="49530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Down Arrow 17"/>
          <p:cNvSpPr/>
          <p:nvPr/>
        </p:nvSpPr>
        <p:spPr>
          <a:xfrm>
            <a:off x="7162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Down Arrow 18"/>
          <p:cNvSpPr/>
          <p:nvPr/>
        </p:nvSpPr>
        <p:spPr>
          <a:xfrm>
            <a:off x="9448800" y="12192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 descr="C:\Users\ADMIN\Desktop\ảnh thi Quận\troc chơi động\Vi-sao-Mat-Troi-lai-moc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a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9050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1905000"/>
            <a:ext cx="2057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Users\ADMIN\Desktop\ảnh thi Quận\troc chơi động\vws050298-9ee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1" y="4495800"/>
            <a:ext cx="2059132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:\Users\ADMIN\Desktop\ảnh thi Quận\troc chơi động\truong-mam-non-blue-sky-cho-tre-an-do-nau-tu-ngay-hom-truoc-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1" y="4495800"/>
            <a:ext cx="21336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C:\Users\ADMIN\Desktop\ảnh thi Quận\troc chơi động\Don be v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3" y="4495800"/>
            <a:ext cx="2133599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Users\ADMIN\Desktop\ảnh thi Quận\troc chơi động\meo-xem-tv-tiet-kiem-dien-1115201231750am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58200" y="4495800"/>
            <a:ext cx="2057400" cy="214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3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4600" y="2286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7030A0"/>
                </a:solidFill>
              </a:rPr>
              <a:t>1 </a:t>
            </a:r>
            <a:r>
              <a:rPr lang="en-US" sz="5400" b="1" i="1" dirty="0" err="1">
                <a:solidFill>
                  <a:srgbClr val="7030A0"/>
                </a:solidFill>
              </a:rPr>
              <a:t>Ngày</a:t>
            </a:r>
            <a:r>
              <a:rPr lang="en-US" sz="5400" b="1" i="1" dirty="0">
                <a:solidFill>
                  <a:srgbClr val="7030A0"/>
                </a:solidFill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</a:rPr>
              <a:t>có</a:t>
            </a:r>
            <a:r>
              <a:rPr lang="en-US" sz="5400" b="1" i="1" dirty="0">
                <a:solidFill>
                  <a:srgbClr val="7030A0"/>
                </a:solidFill>
              </a:rPr>
              <a:t> 4 </a:t>
            </a:r>
            <a:r>
              <a:rPr lang="en-US" sz="5400" b="1" i="1" dirty="0" err="1">
                <a:solidFill>
                  <a:srgbClr val="7030A0"/>
                </a:solidFill>
              </a:rPr>
              <a:t>buổi</a:t>
            </a:r>
            <a:endParaRPr lang="vi-VN" sz="5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 descr="C:\Users\ADMIN\Desktop\ảnh thi Quận\troc chơi động\Vi-sao-Mat-Troi-lai-moc-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752600"/>
            <a:ext cx="2209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MIN\Desktop\ảnh thi Quận\troc chơi động\du-bao-thoi-tiet-dien-bien-nang-nong-o-bac-bo-nam-20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752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a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1" y="1752600"/>
            <a:ext cx="22681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07069" y="1752600"/>
            <a:ext cx="2160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47697" y="4855779"/>
            <a:ext cx="6516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+mj-lt"/>
              </a:rPr>
              <a:t>Trò chơi: xem ai tinh mắt</a:t>
            </a:r>
            <a:endParaRPr lang="en-US" sz="4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1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1" y="3657600"/>
            <a:ext cx="158773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1" y="3657600"/>
            <a:ext cx="151265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ADMIN\Desktop\ảnh thi Quận\troc chơi động\du-bao-thoi-tiet-dien-bien-nang-nong-o-bac-bo-nam-20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42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:\Users\ADMIN\Desktop\ảnh thi Quận\troc chơi động\a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6800" y="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\Desktop\ảnh thi Quận\troc chơi động\du-bao-thoi-tiet-dien-bien-nang-nong-o-bac-bo-nam-2016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3657600"/>
            <a:ext cx="1447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C:\Users\ADMIN\Desktop\ảnh thi Quận\troc chơi động\a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2801" y="4800600"/>
            <a:ext cx="173048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15402" y="48006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C:\Users\ADMIN\Desktop\ảnh thi Quận\troc chơi động\du-bao-thoi-tiet-dien-bien-nang-nong-o-bac-bo-nam-2016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15402" y="3429000"/>
            <a:ext cx="1752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34290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00" y="236220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6600" y="236220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621167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dong-ho-bao-thuc-17065_1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334001" y="0"/>
            <a:ext cx="1076324" cy="16558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Oval 32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5326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8" name="Picture 37" descr="dong-ho-bao-thuc-17065_1_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334001" y="29308"/>
            <a:ext cx="1076324" cy="165588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Oval 39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Oval 40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Oval 42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55326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2800" y="6211671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3" grpId="1"/>
      <p:bldP spid="24" grpId="0"/>
      <p:bldP spid="24" grpId="1"/>
      <p:bldP spid="25" grpId="0"/>
      <p:bldP spid="25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3581400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a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35814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0" y="2362202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1000" y="236220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21167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6211671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1" y="0"/>
            <a:ext cx="1076324" cy="1655883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Oval 30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Oval 32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Oval 33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56850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7" name="Picture 36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1" y="29308"/>
            <a:ext cx="1076324" cy="1655883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Oval 38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>
          <a:xfrm>
            <a:off x="56850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73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ảnh thi Quận\troc chơi động\vws050298-9ee1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0"/>
            <a:ext cx="3733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7338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ADMIN\AppData\Local\Microsoft\Windows\Temporary Internet Files\Content.Word\IMG_318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7429500" y="-876300"/>
            <a:ext cx="2362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Admin\Desktop\New folder\IMG_272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1800" y="3505200"/>
            <a:ext cx="38862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0" y="26670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6248401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3622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8152" y="6150114"/>
            <a:ext cx="3605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0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39141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9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828800" y="2743200"/>
            <a:ext cx="838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:\ \ảnh thi Quận\troc chơi động\IMG_0341(4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2" y="3581400"/>
            <a:ext cx="3733799" cy="24384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27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0"/>
            <a:ext cx="3581400" cy="2514600"/>
          </a:xfrm>
          <a:prstGeom prst="rect">
            <a:avLst/>
          </a:prstGeom>
          <a:noFill/>
        </p:spPr>
      </p:pic>
      <p:pic>
        <p:nvPicPr>
          <p:cNvPr id="7" name="Picture 6" descr="H:\ \ảnh thi Quận\troc chơi động\Pholongden_zing_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1"/>
            <a:ext cx="4038600" cy="2514600"/>
          </a:xfrm>
          <a:prstGeom prst="rect">
            <a:avLst/>
          </a:prstGeom>
          <a:noFill/>
        </p:spPr>
      </p:pic>
      <p:pic>
        <p:nvPicPr>
          <p:cNvPr id="8" name="Picture 7" descr="C:\Users\Admin\Desktop\New folder\IMG_272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29400" y="3657600"/>
            <a:ext cx="4038600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9400" y="25908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6019801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5600" y="6019802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0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08835" y="6466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10201" y="29308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08835" y="675914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7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/>
          <p:nvPr/>
        </p:nvPicPr>
        <p:blipFill>
          <a:blip r:embed="rId4" cstate="print"/>
          <a:srcRect l="5234" t="6270" r="6225" b="1122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7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2659116" y="2743200"/>
            <a:ext cx="7551683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 </a:t>
            </a:r>
            <a:r>
              <a:rPr lang="en-US" sz="2200" b="1" i="1" dirty="0" err="1">
                <a:solidFill>
                  <a:srgbClr val="FF0000"/>
                </a:solidFill>
              </a:rPr>
              <a:t>Bố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mẹ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đón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các</a:t>
            </a:r>
            <a:r>
              <a:rPr lang="en-US" sz="2200" b="1" i="1" dirty="0">
                <a:solidFill>
                  <a:srgbClr val="FF0000"/>
                </a:solidFill>
              </a:rPr>
              <a:t> con </a:t>
            </a:r>
            <a:r>
              <a:rPr lang="en-US" sz="2200" b="1" i="1" dirty="0" err="1">
                <a:solidFill>
                  <a:srgbClr val="FF0000"/>
                </a:solidFill>
              </a:rPr>
              <a:t>về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là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vào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buổi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nào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trong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</a:rPr>
              <a:t>ngày</a:t>
            </a:r>
            <a:r>
              <a:rPr lang="en-US" sz="2200" b="1" i="1" dirty="0">
                <a:solidFill>
                  <a:srgbClr val="FF0000"/>
                </a:solidFill>
              </a:rPr>
              <a:t>?</a:t>
            </a:r>
            <a:endParaRPr lang="vi-VN" sz="22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ADMIN\Desktop\ảnh thi Quận\troc chơi động\Vi-sao-Mat-Troi-lai-moc-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ADMIN\Desktop\ảnh thi Quận\troc chơi động\du-bao-thoi-tiet-dien-bien-nang-nong-o-bac-bo-nam-201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ADMIN\Desktop\ảnh thi Quận\troc chơi động\a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35814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ADMIN\Desktop\ảnh thi Quận\troc chơi động\10x10FT-Azul-Cielo-Nocturno-Estrellado-Nubes-Glitter-Star-Media-Luna-Personalizada-Estudio-Tel&amp;oacut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35814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25146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sáng</a:t>
            </a:r>
            <a:endParaRPr lang="vi-VN" sz="36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243840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trưa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chiều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400" y="6211671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4: </a:t>
            </a:r>
            <a:r>
              <a:rPr lang="en-US" sz="3600" b="1" dirty="0" err="1">
                <a:solidFill>
                  <a:srgbClr val="0070C0"/>
                </a:solidFill>
              </a:rPr>
              <a:t>Buổi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tối</a:t>
            </a:r>
            <a:endParaRPr lang="vi-VN" sz="36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1" y="199292"/>
            <a:ext cx="1076324" cy="165588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685035" y="845898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1" name="Picture 20" descr="dong-ho-bao-thuc-17065_1_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86401" y="228600"/>
            <a:ext cx="1076324" cy="165588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5685035" y="875206"/>
            <a:ext cx="624844" cy="66106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14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\Desktop\tranh-dan-tuong-hoa-mau-trang-da2032_thumbnail_5442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85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61138" y="2598003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vi-VN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77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2" y="1"/>
            <a:ext cx="12118428" cy="616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438400" y="6027006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0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abstract-bubbles-ppt-backgrounds-powerpoin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H:\ \ảnh thi Quận\troc chơi động\20140915100402-an-sang-500--3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505200"/>
            <a:ext cx="4572000" cy="3352800"/>
          </a:xfrm>
          <a:prstGeom prst="rect">
            <a:avLst/>
          </a:prstGeom>
          <a:noFill/>
        </p:spPr>
      </p:pic>
      <p:pic>
        <p:nvPicPr>
          <p:cNvPr id="6" name="Picture 3" descr="H:\ \ảnh thi Quận\troc chơi động\vws050298-9ee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0"/>
            <a:ext cx="4572000" cy="3505200"/>
          </a:xfrm>
          <a:prstGeom prst="rect">
            <a:avLst/>
          </a:prstGeom>
          <a:noFill/>
        </p:spPr>
      </p:pic>
      <p:pic>
        <p:nvPicPr>
          <p:cNvPr id="7" name="Picture 4" descr="H:\ \ảnh thi Quận\troc chơi động\Untitled-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0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ADMIN\Desktop\ảnh thi Quận\troc chơi động\du-bao-thoi-tiet-dien-bien-nang-nong-o-bac-bo-nam-2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38400" y="5791200"/>
            <a:ext cx="769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Cảnh</a:t>
            </a:r>
            <a:r>
              <a:rPr lang="en-US" sz="6600" b="1" dirty="0"/>
              <a:t> </a:t>
            </a:r>
            <a:r>
              <a:rPr lang="en-US" sz="6600" b="1" dirty="0" err="1"/>
              <a:t>buổi</a:t>
            </a:r>
            <a:r>
              <a:rPr lang="en-US" sz="6600" b="1" dirty="0"/>
              <a:t> </a:t>
            </a:r>
            <a:r>
              <a:rPr lang="en-US" sz="6600" b="1" dirty="0" err="1"/>
              <a:t>trưa</a:t>
            </a:r>
            <a:endParaRPr lang="vi-VN" sz="6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7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013" y="537800"/>
            <a:ext cx="6243145" cy="2962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792" y="3812899"/>
            <a:ext cx="4257675" cy="2932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825" y="3699843"/>
            <a:ext cx="4209780" cy="3158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50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ADMIN\Desktop\abstract-bubbles-ppt-backgrounds-powerpo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8248" y="220717"/>
            <a:ext cx="6871683" cy="5153762"/>
          </a:xfrm>
          <a:prstGeom prst="rect">
            <a:avLst/>
          </a:prstGeom>
          <a:noFill/>
        </p:spPr>
      </p:pic>
      <p:pic>
        <p:nvPicPr>
          <p:cNvPr id="3" name="Picture 3" descr="C:\Users\Admin\Desktop\New folder\IMG_2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0266" y="220716"/>
            <a:ext cx="4495800" cy="3276600"/>
          </a:xfrm>
          <a:prstGeom prst="rect">
            <a:avLst/>
          </a:prstGeom>
          <a:noFill/>
        </p:spPr>
      </p:pic>
      <p:pic>
        <p:nvPicPr>
          <p:cNvPr id="4" name="Picture 4" descr="H:\ \ảnh thi Quận\troc chơi động\Don be v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276600"/>
            <a:ext cx="4495800" cy="3581400"/>
          </a:xfrm>
          <a:prstGeom prst="rect">
            <a:avLst/>
          </a:prstGeom>
          <a:noFill/>
        </p:spPr>
      </p:pic>
      <p:pic>
        <p:nvPicPr>
          <p:cNvPr id="5" name="Picture 4" descr="C:\Users\Admin\AppData\Local\Microsoft\Windows\Temporary Internet Files\Content.Word\MWSN837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276601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4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 \ảnh thi Quận\troc chơi động\a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5943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5934671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chiều</a:t>
            </a:r>
            <a:endParaRPr lang="vi-VN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71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 \ảnh thi Quận\troc chơi động\15-10tai-hinh-nen-may-tinh-chat-luong-hd1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9144000" cy="6019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19400" y="6096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/>
              <a:t>Cảnh</a:t>
            </a:r>
            <a:r>
              <a:rPr lang="en-US" sz="5400" b="1" dirty="0"/>
              <a:t> </a:t>
            </a:r>
            <a:r>
              <a:rPr lang="en-US" sz="5400" b="1" dirty="0" err="1"/>
              <a:t>buổi</a:t>
            </a:r>
            <a:r>
              <a:rPr lang="en-US" sz="5400" b="1" dirty="0"/>
              <a:t> </a:t>
            </a:r>
            <a:r>
              <a:rPr lang="en-US" sz="5400" b="1" dirty="0" err="1"/>
              <a:t>tối</a:t>
            </a:r>
            <a:endParaRPr lang="vi-VN" sz="5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2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Nhan biet Sang trua chieu to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D3E3D3-3463-4F3C-AAB8-F803EFDF579E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ECA50E-D9BF-44AF-A96C-B0AFD5F4DC83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312B04-4F10-4696-BF02-31DEBD6E4983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BD342-3AF0-4817-835A-458D0D7F060C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F8E29F-86F3-4A8E-8232-1FB46F91B624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949A27-9E72-433F-9576-60C1D51B85C0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AB1AE-6CFE-487A-8D71-46B993AC0A32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89CBA8-C50C-42B7-BD47-483B597D3345}:2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BB5784-DB17-4826-AC55-E01757310993}:2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74E796-3F55-48CE-B769-EBF3939950B3}:2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46E48-A2BD-4C8E-81DB-5612DC044C39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016E3-7E3C-4A18-B6B2-B415F6F8B19E}:2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F69FC6-F33E-4892-A9CB-BD3E22616312}:27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1C2414-DE0B-4836-BCE2-7B78F1064F27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7E2B4D-4B48-4609-97C2-F1B8C94B102A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1ABC1E-4295-4671-A745-4E31D3EDF8F0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12A9C1-C7EF-4F12-8713-BBC07ACFE267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1A120-24ED-4CFF-B292-908ECEA1588F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255B6-EAEC-4602-B09F-FE49BB904141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8ED2F6-14FB-4FAF-ADB0-0BABB023BE30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6808E2-5F28-4E2C-B22D-AE67665E77B5}:2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388</Words>
  <Application>Microsoft Office PowerPoint</Application>
  <PresentationFormat>Widescreen</PresentationFormat>
  <Paragraphs>147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.VnArial Narrow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Câu 1: Một ngày gồm mấy buổi?</vt:lpstr>
      <vt:lpstr>  Câu 2: Đâu là hình ảnh cảnh thiên nhiên buổi sáng?</vt:lpstr>
      <vt:lpstr>  Câu 3: Đâu là hoạt động buổi sáng?</vt:lpstr>
      <vt:lpstr>  Câu 4:  Chương trình chúc bé ngủ ngon có vào buổi nào trong ngày?</vt:lpstr>
      <vt:lpstr>  Câu 5:  Hoạt động nào diễn ra vào buổi trưa?</vt:lpstr>
      <vt:lpstr>  Câu 6:  Bố mẹ đón các con về là vào buổi nào trong ngày?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 biet Sang trua chieu toi</dc:title>
  <dc:creator>admin</dc:creator>
  <cp:lastModifiedBy>ADMIN</cp:lastModifiedBy>
  <cp:revision>12</cp:revision>
  <dcterms:created xsi:type="dcterms:W3CDTF">2024-04-04T16:18:03Z</dcterms:created>
  <dcterms:modified xsi:type="dcterms:W3CDTF">2025-04-10T12:09:36Z</dcterms:modified>
</cp:coreProperties>
</file>