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</p:sldMasterIdLst>
  <p:notesMasterIdLst>
    <p:notesMasterId r:id="rId32"/>
  </p:notesMasterIdLst>
  <p:sldIdLst>
    <p:sldId id="313" r:id="rId3"/>
    <p:sldId id="394" r:id="rId4"/>
    <p:sldId id="433" r:id="rId5"/>
    <p:sldId id="434" r:id="rId6"/>
    <p:sldId id="404" r:id="rId7"/>
    <p:sldId id="395" r:id="rId8"/>
    <p:sldId id="397" r:id="rId9"/>
    <p:sldId id="398" r:id="rId10"/>
    <p:sldId id="399" r:id="rId11"/>
    <p:sldId id="400" r:id="rId12"/>
    <p:sldId id="401" r:id="rId13"/>
    <p:sldId id="402" r:id="rId14"/>
    <p:sldId id="403" r:id="rId15"/>
    <p:sldId id="410" r:id="rId16"/>
    <p:sldId id="409" r:id="rId17"/>
    <p:sldId id="411" r:id="rId18"/>
    <p:sldId id="368" r:id="rId19"/>
    <p:sldId id="369" r:id="rId20"/>
    <p:sldId id="370" r:id="rId21"/>
    <p:sldId id="405" r:id="rId22"/>
    <p:sldId id="406" r:id="rId23"/>
    <p:sldId id="407" r:id="rId24"/>
    <p:sldId id="372" r:id="rId25"/>
    <p:sldId id="374" r:id="rId26"/>
    <p:sldId id="424" r:id="rId27"/>
    <p:sldId id="420" r:id="rId28"/>
    <p:sldId id="382" r:id="rId29"/>
    <p:sldId id="436" r:id="rId30"/>
    <p:sldId id="435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FF"/>
    <a:srgbClr val="FF0066"/>
    <a:srgbClr val="0000FF"/>
    <a:srgbClr val="0000CC"/>
    <a:srgbClr val="CCEC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86" d="100"/>
          <a:sy n="86" d="100"/>
        </p:scale>
        <p:origin x="15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70.xml"/><Relationship Id="rId7" Type="http://schemas.openxmlformats.org/officeDocument/2006/relationships/image" Target="../media/image19.jpe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23.jpeg"/><Relationship Id="rId5" Type="http://schemas.openxmlformats.org/officeDocument/2006/relationships/tags" Target="../tags/tag77.xml"/><Relationship Id="rId10" Type="http://schemas.openxmlformats.org/officeDocument/2006/relationships/image" Target="../media/image22.jpeg"/><Relationship Id="rId4" Type="http://schemas.openxmlformats.org/officeDocument/2006/relationships/tags" Target="../tags/tag76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6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27.jpeg"/><Relationship Id="rId5" Type="http://schemas.openxmlformats.org/officeDocument/2006/relationships/tags" Target="../tags/tag88.xml"/><Relationship Id="rId10" Type="http://schemas.openxmlformats.org/officeDocument/2006/relationships/image" Target="../media/image5.jpeg"/><Relationship Id="rId4" Type="http://schemas.openxmlformats.org/officeDocument/2006/relationships/tags" Target="../tags/tag87.xml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9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image" Target="../media/image31.jpg"/><Relationship Id="rId5" Type="http://schemas.openxmlformats.org/officeDocument/2006/relationships/tags" Target="../tags/tag94.xml"/><Relationship Id="rId10" Type="http://schemas.openxmlformats.org/officeDocument/2006/relationships/image" Target="../media/image30.jpg"/><Relationship Id="rId4" Type="http://schemas.openxmlformats.org/officeDocument/2006/relationships/tags" Target="../tags/tag93.xml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9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35.jpeg"/><Relationship Id="rId5" Type="http://schemas.openxmlformats.org/officeDocument/2006/relationships/tags" Target="../tags/tag100.xml"/><Relationship Id="rId10" Type="http://schemas.openxmlformats.org/officeDocument/2006/relationships/image" Target="../media/image34.jpeg"/><Relationship Id="rId4" Type="http://schemas.openxmlformats.org/officeDocument/2006/relationships/tags" Target="../tags/tag99.xml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6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5.jpeg"/><Relationship Id="rId5" Type="http://schemas.openxmlformats.org/officeDocument/2006/relationships/tags" Target="../tags/tag44.xml"/><Relationship Id="rId10" Type="http://schemas.openxmlformats.org/officeDocument/2006/relationships/image" Target="../media/image4.jpeg"/><Relationship Id="rId4" Type="http://schemas.openxmlformats.org/officeDocument/2006/relationships/tags" Target="../tags/tag43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0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108.xml"/><Relationship Id="rId7" Type="http://schemas.openxmlformats.org/officeDocument/2006/relationships/image" Target="../media/image41.jpe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9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45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9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125.xml"/><Relationship Id="rId12" Type="http://schemas.openxmlformats.org/officeDocument/2006/relationships/image" Target="../media/image48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4.xml"/><Relationship Id="rId11" Type="http://schemas.openxmlformats.org/officeDocument/2006/relationships/image" Target="../media/image47.jpeg"/><Relationship Id="rId5" Type="http://schemas.openxmlformats.org/officeDocument/2006/relationships/tags" Target="../tags/tag123.xml"/><Relationship Id="rId10" Type="http://schemas.openxmlformats.org/officeDocument/2006/relationships/image" Target="../media/image46.png"/><Relationship Id="rId4" Type="http://schemas.openxmlformats.org/officeDocument/2006/relationships/tags" Target="../tags/tag122.xml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45.jp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683567" y="2280185"/>
            <a:ext cx="8227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SỰ  KÌ DIỆU CỦA NƯỚC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Khám phá khoa học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Lớp: 4-5 tuổi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 Thị Kiều Oanh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404664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ỦY BAN NHÂN DÂN QUẬN LONG BIÊN</a:t>
            </a:r>
          </a:p>
          <a:p>
            <a:pPr algn="ctr"/>
            <a:r>
              <a:rPr lang="vi-VN" dirty="0" smtClean="0"/>
              <a:t>TRƯỜNG MẦM NON VIỆT HƯNG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D014B-7011-6854-9BF9-ABC70DDF2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1188307"/>
            <a:ext cx="1076310" cy="1076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170" y="573325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Năm học 2024-2025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Nước biển (Nước mặn)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thái, tích 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  <a:endParaRPr lang="en-US" sz="3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NÔNG NGHIỆP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CÔNG NGHIỆP, XÂY DỰNG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65104"/>
            <a:ext cx="2895600" cy="20768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92" y="2074149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54885" y="73611"/>
            <a:ext cx="7657867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giảng</a:t>
            </a:r>
          </a:p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 kì diệu của nước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5661248" cy="9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 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KẾT LUẬN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 smtClean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 dục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40"/>
            <a:ext cx="9144000" cy="68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8736" y="2967335"/>
            <a:ext cx="7026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 chơi: Chung sức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4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hững ý tưởng hình nền powerpoint cảm ơn cho slide thuyết trình tuyệt đẹp  cho điện thoại của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6" y="0"/>
            <a:ext cx="9175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89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 Tôi Đi Làm Mưa Với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ảnh hóa học đẹp làm slide Powerpoint thuyết trình hay - Moc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0" y="-12576"/>
            <a:ext cx="9160820" cy="6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0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Cô cho trẻ làm thí </a:t>
            </a:r>
          </a:p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nghiệm với nước</a:t>
            </a:r>
          </a:p>
        </p:txBody>
      </p:sp>
    </p:spTree>
    <p:extLst>
      <p:ext uri="{BB962C8B-B14F-4D97-AF65-F5344CB8AC3E}">
        <p14:creationId xmlns:p14="http://schemas.microsoft.com/office/powerpoint/2010/main" val="21100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Tìm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các nguồn nước có trong thiên nhiên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2176</TotalTime>
  <Words>478</Words>
  <Application>Microsoft Office PowerPoint</Application>
  <PresentationFormat>On-screen Show (4:3)</PresentationFormat>
  <Paragraphs>59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2 cốc nước</vt:lpstr>
      <vt:lpstr>Kết luận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</cp:lastModifiedBy>
  <cp:revision>393</cp:revision>
  <dcterms:created xsi:type="dcterms:W3CDTF">2008-09-15T14:04:11Z</dcterms:created>
  <dcterms:modified xsi:type="dcterms:W3CDTF">2025-04-10T11:09:19Z</dcterms:modified>
</cp:coreProperties>
</file>