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7"/>
  </p:notesMasterIdLst>
  <p:sldIdLst>
    <p:sldId id="296" r:id="rId6"/>
    <p:sldId id="297" r:id="rId7"/>
    <p:sldId id="269" r:id="rId8"/>
    <p:sldId id="286" r:id="rId9"/>
    <p:sldId id="256" r:id="rId10"/>
    <p:sldId id="288" r:id="rId11"/>
    <p:sldId id="289" r:id="rId12"/>
    <p:sldId id="290" r:id="rId13"/>
    <p:sldId id="291" r:id="rId14"/>
    <p:sldId id="272" r:id="rId15"/>
    <p:sldId id="274" r:id="rId16"/>
    <p:sldId id="276" r:id="rId17"/>
    <p:sldId id="298" r:id="rId18"/>
    <p:sldId id="277" r:id="rId19"/>
    <p:sldId id="299" r:id="rId20"/>
    <p:sldId id="293" r:id="rId21"/>
    <p:sldId id="300" r:id="rId22"/>
    <p:sldId id="294" r:id="rId23"/>
    <p:sldId id="301" r:id="rId24"/>
    <p:sldId id="295" r:id="rId25"/>
    <p:sldId id="302" r:id="rId2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23" indent="0" algn="ctr">
              <a:buNone/>
              <a:defRPr sz="2700"/>
            </a:lvl2pPr>
            <a:lvl3pPr marL="1219050" indent="0" algn="ctr">
              <a:buNone/>
              <a:defRPr sz="2400"/>
            </a:lvl3pPr>
            <a:lvl4pPr marL="1828573" indent="0" algn="ctr">
              <a:buNone/>
              <a:defRPr sz="2100"/>
            </a:lvl4pPr>
            <a:lvl5pPr marL="2438098" indent="0" algn="ctr">
              <a:buNone/>
              <a:defRPr sz="2100"/>
            </a:lvl5pPr>
            <a:lvl6pPr marL="3047620" indent="0" algn="ctr">
              <a:buNone/>
              <a:defRPr sz="2100"/>
            </a:lvl6pPr>
            <a:lvl7pPr marL="3657143" indent="0" algn="ctr">
              <a:buNone/>
              <a:defRPr sz="2100"/>
            </a:lvl7pPr>
            <a:lvl8pPr marL="4266667" indent="0" algn="ctr">
              <a:buNone/>
              <a:defRPr sz="2100"/>
            </a:lvl8pPr>
            <a:lvl9pPr marL="4876191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9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23" indent="0">
              <a:buNone/>
              <a:defRPr sz="2700"/>
            </a:lvl2pPr>
            <a:lvl3pPr marL="1219050" indent="0">
              <a:buNone/>
              <a:defRPr sz="2400"/>
            </a:lvl3pPr>
            <a:lvl4pPr marL="1828573" indent="0">
              <a:buNone/>
              <a:defRPr sz="2100"/>
            </a:lvl4pPr>
            <a:lvl5pPr marL="2438098" indent="0">
              <a:buNone/>
              <a:defRPr sz="2100"/>
            </a:lvl5pPr>
            <a:lvl6pPr marL="3047620" indent="0">
              <a:buNone/>
              <a:defRPr sz="2100"/>
            </a:lvl6pPr>
            <a:lvl7pPr marL="3657143" indent="0">
              <a:buNone/>
              <a:defRPr sz="2100"/>
            </a:lvl7pPr>
            <a:lvl8pPr marL="4266667" indent="0">
              <a:buNone/>
              <a:defRPr sz="2100"/>
            </a:lvl8pPr>
            <a:lvl9pPr marL="4876191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29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700" b="1"/>
            </a:lvl2pPr>
            <a:lvl3pPr marL="1219050" indent="0">
              <a:buNone/>
              <a:defRPr sz="2400" b="1"/>
            </a:lvl3pPr>
            <a:lvl4pPr marL="1828573" indent="0">
              <a:buNone/>
              <a:defRPr sz="2100" b="1"/>
            </a:lvl4pPr>
            <a:lvl5pPr marL="2438098" indent="0">
              <a:buNone/>
              <a:defRPr sz="2100" b="1"/>
            </a:lvl5pPr>
            <a:lvl6pPr marL="3047620" indent="0">
              <a:buNone/>
              <a:defRPr sz="2100" b="1"/>
            </a:lvl6pPr>
            <a:lvl7pPr marL="3657143" indent="0">
              <a:buNone/>
              <a:defRPr sz="2100" b="1"/>
            </a:lvl7pPr>
            <a:lvl8pPr marL="4266667" indent="0">
              <a:buNone/>
              <a:defRPr sz="2100" b="1"/>
            </a:lvl8pPr>
            <a:lvl9pPr marL="4876191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5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2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8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9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5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23" indent="0">
              <a:buNone/>
              <a:defRPr sz="3700"/>
            </a:lvl2pPr>
            <a:lvl3pPr marL="1219050" indent="0">
              <a:buNone/>
              <a:defRPr sz="3200"/>
            </a:lvl3pPr>
            <a:lvl4pPr marL="1828573" indent="0">
              <a:buNone/>
              <a:defRPr sz="2700"/>
            </a:lvl4pPr>
            <a:lvl5pPr marL="2438098" indent="0">
              <a:buNone/>
              <a:defRPr sz="2700"/>
            </a:lvl5pPr>
            <a:lvl6pPr marL="3047620" indent="0">
              <a:buNone/>
              <a:defRPr sz="2700"/>
            </a:lvl6pPr>
            <a:lvl7pPr marL="3657143" indent="0">
              <a:buNone/>
              <a:defRPr sz="2700"/>
            </a:lvl7pPr>
            <a:lvl8pPr marL="4266667" indent="0">
              <a:buNone/>
              <a:defRPr sz="2700"/>
            </a:lvl8pPr>
            <a:lvl9pPr marL="4876191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5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23" indent="0">
              <a:buNone/>
              <a:defRPr sz="1900"/>
            </a:lvl2pPr>
            <a:lvl3pPr marL="1219050" indent="0">
              <a:buNone/>
              <a:defRPr sz="1600"/>
            </a:lvl3pPr>
            <a:lvl4pPr marL="1828573" indent="0">
              <a:buNone/>
              <a:defRPr sz="1300"/>
            </a:lvl4pPr>
            <a:lvl5pPr marL="2438098" indent="0">
              <a:buNone/>
              <a:defRPr sz="1300"/>
            </a:lvl5pPr>
            <a:lvl6pPr marL="3047620" indent="0">
              <a:buNone/>
              <a:defRPr sz="1300"/>
            </a:lvl6pPr>
            <a:lvl7pPr marL="3657143" indent="0">
              <a:buNone/>
              <a:defRPr sz="1300"/>
            </a:lvl7pPr>
            <a:lvl8pPr marL="4266667" indent="0">
              <a:buNone/>
              <a:defRPr sz="1300"/>
            </a:lvl8pPr>
            <a:lvl9pPr marL="4876191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96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7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35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39" indent="0" algn="ctr">
              <a:buNone/>
              <a:defRPr sz="2700"/>
            </a:lvl2pPr>
            <a:lvl3pPr marL="1219080" indent="0" algn="ctr">
              <a:buNone/>
              <a:defRPr sz="2400"/>
            </a:lvl3pPr>
            <a:lvl4pPr marL="1828618" indent="0" algn="ctr">
              <a:buNone/>
              <a:defRPr sz="2100"/>
            </a:lvl4pPr>
            <a:lvl5pPr marL="2438158" indent="0" algn="ctr">
              <a:buNone/>
              <a:defRPr sz="2100"/>
            </a:lvl5pPr>
            <a:lvl6pPr marL="3047696" indent="0" algn="ctr">
              <a:buNone/>
              <a:defRPr sz="2100"/>
            </a:lvl6pPr>
            <a:lvl7pPr marL="3657235" indent="0" algn="ctr">
              <a:buNone/>
              <a:defRPr sz="2100"/>
            </a:lvl7pPr>
            <a:lvl8pPr marL="4266773" indent="0" algn="ctr">
              <a:buNone/>
              <a:defRPr sz="2100"/>
            </a:lvl8pPr>
            <a:lvl9pPr marL="4876313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88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21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39" indent="0">
              <a:buNone/>
              <a:defRPr sz="2700"/>
            </a:lvl2pPr>
            <a:lvl3pPr marL="1219080" indent="0">
              <a:buNone/>
              <a:defRPr sz="2400"/>
            </a:lvl3pPr>
            <a:lvl4pPr marL="1828618" indent="0">
              <a:buNone/>
              <a:defRPr sz="2100"/>
            </a:lvl4pPr>
            <a:lvl5pPr marL="2438158" indent="0">
              <a:buNone/>
              <a:defRPr sz="2100"/>
            </a:lvl5pPr>
            <a:lvl6pPr marL="3047696" indent="0">
              <a:buNone/>
              <a:defRPr sz="2100"/>
            </a:lvl6pPr>
            <a:lvl7pPr marL="3657235" indent="0">
              <a:buNone/>
              <a:defRPr sz="2100"/>
            </a:lvl7pPr>
            <a:lvl8pPr marL="4266773" indent="0">
              <a:buNone/>
              <a:defRPr sz="2100"/>
            </a:lvl8pPr>
            <a:lvl9pPr marL="4876313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92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18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700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00" b="1"/>
            </a:lvl4pPr>
            <a:lvl5pPr marL="2438158" indent="0">
              <a:buNone/>
              <a:defRPr sz="2100" b="1"/>
            </a:lvl5pPr>
            <a:lvl6pPr marL="3047696" indent="0">
              <a:buNone/>
              <a:defRPr sz="2100" b="1"/>
            </a:lvl6pPr>
            <a:lvl7pPr marL="3657235" indent="0">
              <a:buNone/>
              <a:defRPr sz="2100" b="1"/>
            </a:lvl7pPr>
            <a:lvl8pPr marL="4266773" indent="0">
              <a:buNone/>
              <a:defRPr sz="2100" b="1"/>
            </a:lvl8pPr>
            <a:lvl9pPr marL="4876313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38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67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9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39" indent="0">
              <a:buNone/>
              <a:defRPr sz="3700"/>
            </a:lvl2pPr>
            <a:lvl3pPr marL="1219080" indent="0">
              <a:buNone/>
              <a:defRPr sz="3200"/>
            </a:lvl3pPr>
            <a:lvl4pPr marL="1828618" indent="0">
              <a:buNone/>
              <a:defRPr sz="2700"/>
            </a:lvl4pPr>
            <a:lvl5pPr marL="2438158" indent="0">
              <a:buNone/>
              <a:defRPr sz="2700"/>
            </a:lvl5pPr>
            <a:lvl6pPr marL="3047696" indent="0">
              <a:buNone/>
              <a:defRPr sz="2700"/>
            </a:lvl6pPr>
            <a:lvl7pPr marL="3657235" indent="0">
              <a:buNone/>
              <a:defRPr sz="2700"/>
            </a:lvl7pPr>
            <a:lvl8pPr marL="4266773" indent="0">
              <a:buNone/>
              <a:defRPr sz="2700"/>
            </a:lvl8pPr>
            <a:lvl9pPr marL="4876313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3" y="2057403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39" indent="0">
              <a:buNone/>
              <a:defRPr sz="1900"/>
            </a:lvl2pPr>
            <a:lvl3pPr marL="1219080" indent="0">
              <a:buNone/>
              <a:defRPr sz="1600"/>
            </a:lvl3pPr>
            <a:lvl4pPr marL="1828618" indent="0">
              <a:buNone/>
              <a:defRPr sz="1300"/>
            </a:lvl4pPr>
            <a:lvl5pPr marL="2438158" indent="0">
              <a:buNone/>
              <a:defRPr sz="1300"/>
            </a:lvl5pPr>
            <a:lvl6pPr marL="3047696" indent="0">
              <a:buNone/>
              <a:defRPr sz="1300"/>
            </a:lvl6pPr>
            <a:lvl7pPr marL="3657235" indent="0">
              <a:buNone/>
              <a:defRPr sz="1300"/>
            </a:lvl7pPr>
            <a:lvl8pPr marL="4266773" indent="0">
              <a:buNone/>
              <a:defRPr sz="1300"/>
            </a:lvl8pPr>
            <a:lvl9pPr marL="4876313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73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78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96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700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00"/>
            </a:lvl4pPr>
            <a:lvl5pPr marL="2438278" indent="0" algn="ctr">
              <a:buNone/>
              <a:defRPr sz="2100"/>
            </a:lvl5pPr>
            <a:lvl6pPr marL="3047848" indent="0" algn="ctr">
              <a:buNone/>
              <a:defRPr sz="2100"/>
            </a:lvl6pPr>
            <a:lvl7pPr marL="3657418" indent="0" algn="ctr">
              <a:buNone/>
              <a:defRPr sz="2100"/>
            </a:lvl7pPr>
            <a:lvl8pPr marL="4266987" indent="0" algn="ctr">
              <a:buNone/>
              <a:defRPr sz="2100"/>
            </a:lvl8pPr>
            <a:lvl9pPr marL="4876557" indent="0" algn="ctr">
              <a:buNone/>
              <a:defRPr sz="21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3F7-92A3-4583-857E-AB0183D802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E833B-30B7-4A69-9C55-46CC47C8778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07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70" indent="0">
              <a:buNone/>
              <a:defRPr sz="2700"/>
            </a:lvl2pPr>
            <a:lvl3pPr marL="1219140" indent="0">
              <a:buNone/>
              <a:defRPr sz="2400"/>
            </a:lvl3pPr>
            <a:lvl4pPr marL="1828709" indent="0">
              <a:buNone/>
              <a:defRPr sz="2100"/>
            </a:lvl4pPr>
            <a:lvl5pPr marL="2438278" indent="0">
              <a:buNone/>
              <a:defRPr sz="2100"/>
            </a:lvl5pPr>
            <a:lvl6pPr marL="3047848" indent="0">
              <a:buNone/>
              <a:defRPr sz="2100"/>
            </a:lvl6pPr>
            <a:lvl7pPr marL="3657418" indent="0">
              <a:buNone/>
              <a:defRPr sz="2100"/>
            </a:lvl7pPr>
            <a:lvl8pPr marL="4266987" indent="0">
              <a:buNone/>
              <a:defRPr sz="2100"/>
            </a:lvl8pPr>
            <a:lvl9pPr marL="4876557" indent="0">
              <a:buNone/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7358B-9239-4B89-A42D-0B2217CCD64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74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498CD-6FA8-4FD2-A118-FE6C27EF66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310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6FA4-FD65-4524-81AB-347C78FBC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889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5B9E1-5698-43C2-A061-7868CA384D2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4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9934-9E34-446B-8BEF-B192B7524C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06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1F45-6167-4260-ABB1-CBAD408080D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38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2"/>
            <a:ext cx="3932767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70" indent="0">
              <a:buNone/>
              <a:defRPr sz="1900"/>
            </a:lvl2pPr>
            <a:lvl3pPr marL="1219140" indent="0">
              <a:buNone/>
              <a:defRPr sz="1600"/>
            </a:lvl3pPr>
            <a:lvl4pPr marL="1828709" indent="0">
              <a:buNone/>
              <a:defRPr sz="1300"/>
            </a:lvl4pPr>
            <a:lvl5pPr marL="2438278" indent="0">
              <a:buNone/>
              <a:defRPr sz="1300"/>
            </a:lvl5pPr>
            <a:lvl6pPr marL="3047848" indent="0">
              <a:buNone/>
              <a:defRPr sz="1300"/>
            </a:lvl6pPr>
            <a:lvl7pPr marL="3657418" indent="0">
              <a:buNone/>
              <a:defRPr sz="1300"/>
            </a:lvl7pPr>
            <a:lvl8pPr marL="4266987" indent="0">
              <a:buNone/>
              <a:defRPr sz="1300"/>
            </a:lvl8pPr>
            <a:lvl9pPr marL="4876557" indent="0">
              <a:buNone/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20E7-47C1-4EFD-9254-12CFE9526A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8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46A9-AFD0-4D7E-A42D-E613E87974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39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22B00-E52A-4FF1-A547-E4EFDD8A9B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0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5A299-ACAB-404D-82C3-75358E97C2D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144D7-7F09-4829-A61B-847454BF45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565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64FB-066B-4EBA-A2AB-485D9742FEB6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3048-1ACB-4A53-95C2-5E17FCA5AA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27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879C4-D6FF-4960-8BE1-6DB35B9F596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920D-5E4C-4876-BA45-7BFCBB4E72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27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3D06-6E3C-43A7-85F5-B987D9533FBC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0D54-5973-4ABB-88CB-8D4626CB73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56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5D2C-9B7A-4D5D-9DB6-263FF4F10FF4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C0AE-27CF-4CD8-9285-7BE033359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E43C6-8E93-4F5C-94B5-F20A1CD4CA00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DA5C-38EA-4B7F-994F-4C8453A9B5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478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DD214-F1FB-47C8-97DC-AC4ADD7B172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1E78-F509-4487-9C62-FCC818655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732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6CD7-CE24-4AAC-A897-E70D81009955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28EC-0168-460E-9FCF-8BB88D1B7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392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3B548-827A-484C-89AD-62D6C7755286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6191-9EB7-4642-9127-D61F7B8B6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69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2F129-4BC2-41C2-AAD7-239474342A2F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9D2B-AF14-494F-9530-58B47B43A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8078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FF65-28F5-454B-BE3C-2E903B857B3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047A-8C65-42EF-A9D3-5194BDE03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70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90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90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5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1" indent="-30476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0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0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0" algn="l" defTabSz="121905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9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08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6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15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55" indent="-457155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6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latin typeface="Arial" panose="020B060402020202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6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4" tIns="60957" rIns="121914" bIns="609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 smtClean="0"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2B680DD-7F00-4CF6-B3A6-00863E7BFC12}" type="slidenum">
              <a:rPr lang="en-US" alt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7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A99900C3-C313-46A5-B6CD-7B0A822CE57F}" type="datetimeFigureOut">
              <a:rPr lang="en-US"/>
              <a:pPr defTabSz="914400"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D5B307-FADC-4CDC-9630-39E82656AFCC}" type="slidenum">
              <a:rPr lang="en-US" altLang="en-US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wmf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Copy%20of%20tro%20choi%20am%20nhac-lan.pp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G:\Copy%20of%20tro%20choi%20am%20nhac-lan.p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5481" y="190919"/>
            <a:ext cx="9125187" cy="923328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pPr lvl="0" algn="ctr"/>
            <a:r>
              <a:rPr lang="en-US" altLang="vi-VN" sz="27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lvl="0" algn="ctr"/>
            <a:r>
              <a:rPr lang="en-US" altLang="vi-VN" sz="2700" b="1" dirty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TRƯỜNG </a:t>
            </a:r>
            <a:r>
              <a:rPr lang="en-US" altLang="vi-VN" sz="2700" b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MẦM </a:t>
            </a:r>
            <a:r>
              <a:rPr lang="en-US" altLang="vi-VN" sz="2700" b="1" smtClean="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NON VIỆT HƯNG</a:t>
            </a:r>
            <a:endParaRPr lang="en-US" altLang="vi-VN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457849" y="2782669"/>
            <a:ext cx="9112156" cy="646331"/>
          </a:xfrm>
          <a:prstGeom prst="rect">
            <a:avLst/>
          </a:prstGeom>
          <a:noFill/>
        </p:spPr>
        <p:txBody>
          <a:bodyPr wrap="square" lIns="91432" tIns="45718" rIns="91432" bIns="4571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VỰC: PHÁT TRIỂN NGÔN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23591" y="3443005"/>
            <a:ext cx="7960663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>
              <a:buNone/>
            </a:pPr>
            <a:r>
              <a:rPr lang="en-GB" altLang="x-none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</a:rPr>
              <a:t>THƠ: NẮNG BỐN MÙA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9707" y="4151903"/>
            <a:ext cx="3888432" cy="707887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 MGL A3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240998"/>
            <a:ext cx="1373138" cy="13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30" y="23813"/>
            <a:ext cx="12254532" cy="6933579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55640" y="258849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1225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2845" y="260648"/>
            <a:ext cx="6263253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5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5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1790" y="4774745"/>
            <a:ext cx="4602991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Khoa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070" y="2204868"/>
            <a:ext cx="3813993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7773" y="3035864"/>
            <a:ext cx="4310475" cy="830997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336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1093" y="502031"/>
            <a:ext cx="848982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262503" y="4632812"/>
            <a:ext cx="5600679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2704" y="2943972"/>
            <a:ext cx="3768981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4" y="4725149"/>
            <a:ext cx="184727" cy="38471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35766" y="1435729"/>
            <a:ext cx="4236887" cy="933589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952500"/>
            <a:ext cx="600286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87" y="952500"/>
            <a:ext cx="6021916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508000" y="5562606"/>
            <a:ext cx="10566400" cy="118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eaLnBrk="1" hangingPunct="1"/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xuân ánh nắng nhẹ nhàng, trăm hoa khoe sắc. Mùa xuân là mùa khởi đầu của năm mới.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657600" y="152403"/>
            <a:ext cx="3860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96688" y="25540"/>
            <a:ext cx="1224136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8" y="332657"/>
            <a:ext cx="8353569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2780" y="4477352"/>
            <a:ext cx="600677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4112" y="1954922"/>
            <a:ext cx="2669320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536" y="1916838"/>
            <a:ext cx="3365024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914400"/>
            <a:ext cx="578273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962400" y="162991"/>
            <a:ext cx="3962400" cy="69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4" tIns="60952" rIns="121904" bIns="6095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hè</a:t>
            </a:r>
          </a:p>
        </p:txBody>
      </p:sp>
      <p:pic>
        <p:nvPicPr>
          <p:cNvPr id="16388" name="Picture 2" descr="Đề tài: - Múa minh họa:Trời nắng trời mưa. - Nghe hát:Bé yêu biển lắ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609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5791205"/>
            <a:ext cx="12072664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4" tIns="60952" rIns="121904" bIns="60952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</a:rPr>
              <a:t>Giải </a:t>
            </a:r>
            <a:r>
              <a:rPr lang="vi-VN" dirty="0">
                <a:solidFill>
                  <a:srgbClr val="000000"/>
                </a:solidFill>
                <a:latin typeface="Times New Roman" pitchFamily="18" charset="0"/>
              </a:rPr>
              <a:t>thích từ “ hung hăng”: chỉ hành động luôn chống lại người khác.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hè nắng nóng, oi bức, các bé được đi chơi, được nghỉ hè.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 ra ngoài phải mặc quần áo dài, đội mũ để tránh nắng.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3552" y="332657"/>
            <a:ext cx="7648248" cy="64633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96199" y="2492902"/>
            <a:ext cx="301018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0334" y="2341021"/>
            <a:ext cx="3197735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7777" y="4340429"/>
            <a:ext cx="3114379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" y="838200"/>
            <a:ext cx="598593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838200"/>
            <a:ext cx="599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978400" y="152403"/>
            <a:ext cx="2235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558800" y="6096000"/>
            <a:ext cx="11277600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>
            <a:spAutoFit/>
          </a:bodyPr>
          <a:lstStyle/>
          <a:p>
            <a:pPr algn="ctr" defTabSz="121908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thu nắng vàng, lá cây rụng. Mùa thu là mùa khai trường.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63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8" rIns="91432" bIns="45718" anchor="ctr"/>
          <a:lstStyle/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5645" y="476676"/>
            <a:ext cx="6763391" cy="830997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0327" y="5589246"/>
            <a:ext cx="4860048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0331" y="2341021"/>
            <a:ext cx="377802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62964" y="3955709"/>
            <a:ext cx="3090333" cy="769441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" y="990600"/>
            <a:ext cx="58652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17" y="990600"/>
            <a:ext cx="606848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72019" y="6096000"/>
            <a:ext cx="11305116" cy="49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/>
          <a:p>
            <a:pPr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 lạnh lẽo, ít khi có mặt trời. Mùa đông phải mặc quần áo thật ấm để khỏi lạnh.</a:t>
            </a: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946400" y="228603"/>
            <a:ext cx="57912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7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 đông</a:t>
            </a:r>
          </a:p>
        </p:txBody>
      </p:sp>
    </p:spTree>
    <p:extLst>
      <p:ext uri="{BB962C8B-B14F-4D97-AF65-F5344CB8AC3E}">
        <p14:creationId xmlns:p14="http://schemas.microsoft.com/office/powerpoint/2010/main" val="196183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880544" y="2218719"/>
            <a:ext cx="6228928" cy="242056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mưa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3968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4"/>
            <a:ext cx="12192000" cy="68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2764904" y="914400"/>
            <a:ext cx="6858000" cy="1447800"/>
          </a:xfrm>
          <a:prstGeom prst="rect">
            <a:avLst/>
          </a:prstGeom>
        </p:spPr>
        <p:txBody>
          <a:bodyPr wrap="none" lIns="91432" tIns="45718" rIns="91432" bIns="45718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66504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50125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95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04" y="552490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04" y="38672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30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5181600"/>
            <a:ext cx="1828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6248400"/>
            <a:ext cx="680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/>
          <p:cNvSpPr>
            <a:spLocks noChangeArrowheads="1"/>
          </p:cNvSpPr>
          <p:nvPr/>
        </p:nvSpPr>
        <p:spPr bwMode="auto">
          <a:xfrm>
            <a:off x="4368800" y="5029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9550400" y="1524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4978402" y="9906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>
            <a:off x="4978402" y="685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>
            <a:off x="4165602" y="8382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>
            <a:off x="4673600" y="1143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6" name="AutoShape 12"/>
          <p:cNvSpPr>
            <a:spLocks noChangeArrowheads="1"/>
          </p:cNvSpPr>
          <p:nvPr/>
        </p:nvSpPr>
        <p:spPr bwMode="auto">
          <a:xfrm>
            <a:off x="4470400" y="457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7" name="AutoShape 13"/>
          <p:cNvSpPr>
            <a:spLocks noChangeArrowheads="1"/>
          </p:cNvSpPr>
          <p:nvPr/>
        </p:nvSpPr>
        <p:spPr bwMode="auto">
          <a:xfrm>
            <a:off x="1930402" y="35814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8" name="AutoShape 14"/>
          <p:cNvSpPr>
            <a:spLocks noChangeArrowheads="1"/>
          </p:cNvSpPr>
          <p:nvPr/>
        </p:nvSpPr>
        <p:spPr bwMode="auto">
          <a:xfrm>
            <a:off x="254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9" name="AutoShape 15"/>
          <p:cNvSpPr>
            <a:spLocks noChangeArrowheads="1"/>
          </p:cNvSpPr>
          <p:nvPr/>
        </p:nvSpPr>
        <p:spPr bwMode="auto">
          <a:xfrm>
            <a:off x="1930402" y="4572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0" name="AutoShape 16"/>
          <p:cNvSpPr>
            <a:spLocks noChangeArrowheads="1"/>
          </p:cNvSpPr>
          <p:nvPr/>
        </p:nvSpPr>
        <p:spPr bwMode="auto">
          <a:xfrm>
            <a:off x="1524000" y="40386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1" name="AutoShape 17"/>
          <p:cNvSpPr>
            <a:spLocks noChangeArrowheads="1"/>
          </p:cNvSpPr>
          <p:nvPr/>
        </p:nvSpPr>
        <p:spPr bwMode="auto">
          <a:xfrm>
            <a:off x="1016000" y="41910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2" name="AutoShape 18"/>
          <p:cNvSpPr>
            <a:spLocks noChangeArrowheads="1"/>
          </p:cNvSpPr>
          <p:nvPr/>
        </p:nvSpPr>
        <p:spPr bwMode="auto">
          <a:xfrm>
            <a:off x="9652002" y="37338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3" name="AutoShape 19"/>
          <p:cNvSpPr>
            <a:spLocks noChangeArrowheads="1"/>
          </p:cNvSpPr>
          <p:nvPr/>
        </p:nvSpPr>
        <p:spPr bwMode="auto">
          <a:xfrm>
            <a:off x="92456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4" name="AutoShape 20"/>
          <p:cNvSpPr>
            <a:spLocks noChangeArrowheads="1"/>
          </p:cNvSpPr>
          <p:nvPr/>
        </p:nvSpPr>
        <p:spPr bwMode="auto">
          <a:xfrm>
            <a:off x="10160002" y="4191001"/>
            <a:ext cx="514351" cy="44026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5" name="AutoShape 21"/>
          <p:cNvSpPr>
            <a:spLocks noChangeArrowheads="1"/>
          </p:cNvSpPr>
          <p:nvPr/>
        </p:nvSpPr>
        <p:spPr bwMode="auto">
          <a:xfrm>
            <a:off x="9652000" y="46482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9753600" y="5486400"/>
            <a:ext cx="4064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7" name="AutoShape 23"/>
          <p:cNvSpPr>
            <a:spLocks noChangeArrowheads="1"/>
          </p:cNvSpPr>
          <p:nvPr/>
        </p:nvSpPr>
        <p:spPr bwMode="auto">
          <a:xfrm>
            <a:off x="2336800" y="2133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8" name="AutoShape 24"/>
          <p:cNvSpPr>
            <a:spLocks noChangeArrowheads="1"/>
          </p:cNvSpPr>
          <p:nvPr/>
        </p:nvSpPr>
        <p:spPr bwMode="auto">
          <a:xfrm>
            <a:off x="4775200" y="9906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89" name="AutoShape 25"/>
          <p:cNvSpPr>
            <a:spLocks noChangeArrowheads="1"/>
          </p:cNvSpPr>
          <p:nvPr/>
        </p:nvSpPr>
        <p:spPr bwMode="auto">
          <a:xfrm>
            <a:off x="8534400" y="2362200"/>
            <a:ext cx="3048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1914" tIns="60957" rIns="121914" bIns="60957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554" name="Picture 26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267200"/>
            <a:ext cx="2438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568702"/>
            <a:ext cx="27432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 descr="star_taking_a_bow_hg_cl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2438400" cy="163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7" name="WordArt 29"/>
          <p:cNvSpPr>
            <a:spLocks noChangeArrowheads="1" noChangeShapeType="1" noTextEdit="1"/>
          </p:cNvSpPr>
          <p:nvPr/>
        </p:nvSpPr>
        <p:spPr bwMode="auto">
          <a:xfrm>
            <a:off x="1219200" y="1204384"/>
            <a:ext cx="9855200" cy="365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4" tIns="60957" rIns="121914" bIns="60957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Buổi học kết thúc.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800" b="1" kern="10"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chăm ngoan</a:t>
            </a:r>
            <a:endParaRPr lang="en-US" sz="4800" b="1" kern="10">
              <a:solidFill>
                <a:srgbClr val="008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70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80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80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880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88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88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88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" y="0"/>
            <a:ext cx="12185373" cy="6858000"/>
          </a:xfrm>
          <a:prstGeom prst="rect">
            <a:avLst/>
          </a:prstGeom>
        </p:spPr>
      </p:pic>
      <p:sp>
        <p:nvSpPr>
          <p:cNvPr id="26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143672" y="1669833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59113" y="30124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4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998669" y="4281057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5527679" y="3201988"/>
            <a:ext cx="2603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8" rIns="91432" bIns="45718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22" name="WordArt 23">
            <a:hlinkClick r:id="rId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3019425" y="263048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2" tIns="45718" rIns="91432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Bài thơ Nắng Bốn Mùa - Mai Anh Đức | Thơ mầm 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2" y="332656"/>
            <a:ext cx="12205792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ắng bốn mùa | Bài thơ Nắng bốn mùa | Tranh 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2" y="18132"/>
            <a:ext cx="12205071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ơ Nắng bốn mù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4" y="1"/>
            <a:ext cx="12206064" cy="74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8208" y="332656"/>
            <a:ext cx="3960440" cy="954103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1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: NẮNG BỐN MÙA | Mầm Non Đô Thị Việt H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335</Words>
  <Application>Microsoft Office PowerPoint</Application>
  <PresentationFormat>Widescreen</PresentationFormat>
  <Paragraphs>59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HP</cp:lastModifiedBy>
  <cp:revision>82</cp:revision>
  <dcterms:created xsi:type="dcterms:W3CDTF">2016-05-02T06:53:58Z</dcterms:created>
  <dcterms:modified xsi:type="dcterms:W3CDTF">2025-04-10T14:21:01Z</dcterms:modified>
</cp:coreProperties>
</file>