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41" r:id="rId3"/>
    <p:sldId id="391" r:id="rId4"/>
    <p:sldId id="346" r:id="rId5"/>
    <p:sldId id="263" r:id="rId6"/>
    <p:sldId id="356" r:id="rId7"/>
    <p:sldId id="392" r:id="rId8"/>
    <p:sldId id="359" r:id="rId9"/>
    <p:sldId id="360" r:id="rId10"/>
    <p:sldId id="363" r:id="rId11"/>
    <p:sldId id="393" r:id="rId12"/>
    <p:sldId id="364" r:id="rId13"/>
    <p:sldId id="397" r:id="rId14"/>
    <p:sldId id="365" r:id="rId15"/>
    <p:sldId id="394" r:id="rId16"/>
    <p:sldId id="401" r:id="rId17"/>
    <p:sldId id="403" r:id="rId18"/>
    <p:sldId id="402" r:id="rId19"/>
    <p:sldId id="404" r:id="rId20"/>
    <p:sldId id="406" r:id="rId21"/>
    <p:sldId id="407" r:id="rId22"/>
    <p:sldId id="408" r:id="rId23"/>
    <p:sldId id="409" r:id="rId24"/>
    <p:sldId id="410" r:id="rId25"/>
    <p:sldId id="411" r:id="rId26"/>
    <p:sldId id="276" r:id="rId27"/>
    <p:sldId id="370" r:id="rId28"/>
    <p:sldId id="372" r:id="rId29"/>
    <p:sldId id="412" r:id="rId30"/>
    <p:sldId id="413" r:id="rId31"/>
    <p:sldId id="416" r:id="rId32"/>
    <p:sldId id="414" r:id="rId33"/>
    <p:sldId id="377" r:id="rId34"/>
    <p:sldId id="415" r:id="rId35"/>
    <p:sldId id="417" r:id="rId36"/>
    <p:sldId id="387" r:id="rId37"/>
    <p:sldId id="28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5D872-94C7-4642-A07A-21F4A91BCE5A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7" Type="http://schemas.openxmlformats.org/officeDocument/2006/relationships/image" Target="../media/image5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gif"/><Relationship Id="rId5" Type="http://schemas.openxmlformats.org/officeDocument/2006/relationships/hyperlink" Target="http://truongton.net/forum/vcheckvirus.php?url=http://anhso.net/xem.asp?id=&amp;k=0&amp;alb=738858@1675&amp;as=52723" TargetMode="External"/><Relationship Id="rId4" Type="http://schemas.openxmlformats.org/officeDocument/2006/relationships/image" Target="../media/image5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audio" Target="../media/audio3.wav"/><Relationship Id="rId7" Type="http://schemas.openxmlformats.org/officeDocument/2006/relationships/image" Target="../media/image6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65.png"/><Relationship Id="rId4" Type="http://schemas.openxmlformats.org/officeDocument/2006/relationships/audio" Target="../media/audio4.wav"/><Relationship Id="rId9" Type="http://schemas.openxmlformats.org/officeDocument/2006/relationships/image" Target="../media/image1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65.png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65.png"/><Relationship Id="rId4" Type="http://schemas.openxmlformats.org/officeDocument/2006/relationships/audio" Target="../media/audio4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audio" Target="../media/audio3.wav"/><Relationship Id="rId7" Type="http://schemas.openxmlformats.org/officeDocument/2006/relationships/image" Target="../media/image6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65.png"/><Relationship Id="rId10" Type="http://schemas.openxmlformats.org/officeDocument/2006/relationships/image" Target="../media/image69.jpg"/><Relationship Id="rId4" Type="http://schemas.openxmlformats.org/officeDocument/2006/relationships/audio" Target="../media/audio4.wav"/><Relationship Id="rId9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audio" Target="../media/audio3.wav"/><Relationship Id="rId7" Type="http://schemas.openxmlformats.org/officeDocument/2006/relationships/image" Target="../media/image7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5.png"/><Relationship Id="rId4" Type="http://schemas.openxmlformats.org/officeDocument/2006/relationships/audio" Target="../media/audio4.wav"/><Relationship Id="rId9" Type="http://schemas.openxmlformats.org/officeDocument/2006/relationships/image" Target="../media/image7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audio" Target="../media/audio3.wav"/><Relationship Id="rId7" Type="http://schemas.openxmlformats.org/officeDocument/2006/relationships/image" Target="../media/image4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65.png"/><Relationship Id="rId4" Type="http://schemas.openxmlformats.org/officeDocument/2006/relationships/audio" Target="../media/audio4.wav"/><Relationship Id="rId9" Type="http://schemas.openxmlformats.org/officeDocument/2006/relationships/image" Target="../media/image3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5.jpe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gif"/><Relationship Id="rId5" Type="http://schemas.openxmlformats.org/officeDocument/2006/relationships/image" Target="../media/image76.gif"/><Relationship Id="rId4" Type="http://schemas.openxmlformats.org/officeDocument/2006/relationships/image" Target="../media/image7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6858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`</a:t>
            </a:r>
            <a:endParaRPr lang="en-US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457200" y="26670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9900FF"/>
              </a:solidFill>
              <a:latin typeface=".VnArialH" pitchFamily="34" charset="0"/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5562600"/>
            <a:ext cx="960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9900FF"/>
              </a:solidFill>
            </a:endParaRPr>
          </a:p>
        </p:txBody>
      </p:sp>
      <p:sp>
        <p:nvSpPr>
          <p:cNvPr id="4111" name="WordArt 7"/>
          <p:cNvSpPr>
            <a:spLocks noChangeArrowheads="1" noChangeShapeType="1" noTextEdit="1"/>
          </p:cNvSpPr>
          <p:nvPr/>
        </p:nvSpPr>
        <p:spPr bwMode="auto">
          <a:xfrm>
            <a:off x="2152650" y="3505200"/>
            <a:ext cx="5295900" cy="25296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73"/>
              </a:avLst>
            </a:prstTxWarp>
          </a:bodyPr>
          <a:lstStyle/>
          <a:p>
            <a:pPr algn="ctr"/>
            <a:endParaRPr lang="en-US" sz="3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3-4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00300" y="457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ỦY BAN NHÂN DÂN QUẬN LONG BIÊN</a:t>
            </a:r>
          </a:p>
          <a:p>
            <a:r>
              <a:rPr lang="vi-VN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MẦM NON VIỆT HƯNG</a:t>
            </a:r>
            <a:endParaRPr lang="en-US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98822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649" y="1354148"/>
            <a:ext cx="1345803" cy="13458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3352800"/>
            <a:ext cx="72346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Lĩnh</a:t>
            </a:r>
            <a:r>
              <a:rPr lang="en-US" sz="36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vực</a:t>
            </a:r>
            <a:r>
              <a:rPr lang="en-US" sz="36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: </a:t>
            </a:r>
            <a:r>
              <a:rPr lang="en-US" sz="3600" b="1" kern="10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Phát</a:t>
            </a:r>
            <a:r>
              <a:rPr lang="en-US" sz="36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triển</a:t>
            </a:r>
            <a:r>
              <a:rPr lang="en-US" sz="3600" b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nhận</a:t>
            </a:r>
            <a:r>
              <a:rPr lang="en-US" sz="3600" b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thức</a:t>
            </a:r>
            <a:endParaRPr lang="en-US" sz="36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5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5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 build="allAtOnce"/>
      <p:bldP spid="481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388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4886" y="556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sấm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chớp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3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4886" y="556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vồng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8"/>
            <a:ext cx="9144000" cy="5533572"/>
          </a:xfrm>
        </p:spPr>
      </p:pic>
    </p:spTree>
    <p:extLst>
      <p:ext uri="{BB962C8B-B14F-4D97-AF65-F5344CB8AC3E}">
        <p14:creationId xmlns:p14="http://schemas.microsoft.com/office/powerpoint/2010/main" val="24675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" y="3200400"/>
            <a:ext cx="9111343" cy="36576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" y="0"/>
            <a:ext cx="912222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24"/>
            <a:ext cx="46482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64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32629"/>
            <a:ext cx="4495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4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" y="0"/>
            <a:ext cx="9114971" cy="6857999"/>
          </a:xfrm>
        </p:spPr>
      </p:pic>
    </p:spTree>
    <p:extLst>
      <p:ext uri="{BB962C8B-B14F-4D97-AF65-F5344CB8AC3E}">
        <p14:creationId xmlns:p14="http://schemas.microsoft.com/office/powerpoint/2010/main" val="22228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7" descr="201211-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2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4400" cy="3429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25400"/>
            <a:ext cx="4343400" cy="34072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7013"/>
            <a:ext cx="4717143" cy="3276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57" y="3510642"/>
            <a:ext cx="4343400" cy="334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7800" cy="350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0"/>
            <a:ext cx="3886200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505200"/>
            <a:ext cx="3886200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5181600" cy="33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5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49530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85" y="2971800"/>
            <a:ext cx="4038600" cy="381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771" y="0"/>
            <a:ext cx="416922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3352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0"/>
            <a:ext cx="4191000" cy="3501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798"/>
            <a:ext cx="9144000" cy="335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219200" y="2895600"/>
            <a:ext cx="6172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1: </a:t>
            </a:r>
            <a:r>
              <a:rPr lang="en-US" sz="2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Ổn</a:t>
            </a:r>
            <a:r>
              <a:rPr lang="en-US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định</a:t>
            </a:r>
            <a:r>
              <a:rPr lang="en-US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en-US" sz="2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giới</a:t>
            </a:r>
            <a:r>
              <a:rPr lang="en-US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thiệu</a:t>
            </a:r>
            <a:r>
              <a:rPr lang="en-US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endParaRPr lang="en-US" sz="2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sy="50000" kx="211583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07" name="Picture 8" descr="ag00433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048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1506751"/>
      </p:ext>
    </p:extLst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" y="0"/>
            <a:ext cx="5098370" cy="3429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86" y="10886"/>
            <a:ext cx="4535714" cy="3418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47130"/>
            <a:ext cx="4572000" cy="3434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130"/>
            <a:ext cx="4572000" cy="351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81400"/>
            <a:ext cx="4905829" cy="3276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829" y="3629"/>
            <a:ext cx="4267200" cy="3501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800" cy="3581400"/>
          </a:xfrm>
          <a:prstGeom prst="rect">
            <a:avLst/>
          </a:prstGeom>
        </p:spPr>
      </p:pic>
      <p:pic>
        <p:nvPicPr>
          <p:cNvPr id="8" name="Picture 11" descr="qua%20nh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829" y="3581400"/>
            <a:ext cx="4267200" cy="324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34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990600" y="0"/>
            <a:ext cx="8153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TRẺ EM VÀ NGƯỜI LỚN ĐỀU BỊ BỆNH SỐT XUẤT HUYẾT KHI BỊ MUỖI DENGUE ĐỐT</a:t>
            </a:r>
            <a:r>
              <a:rPr lang="en-US"/>
              <a:t>.</a:t>
            </a:r>
          </a:p>
        </p:txBody>
      </p:sp>
      <p:pic>
        <p:nvPicPr>
          <p:cNvPr id="82948" name="Picture 4" descr="i56_17310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84" y="4114800"/>
            <a:ext cx="3862615" cy="235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 descr="RCVIOCA0OMWUCCABZNJWACAYXWFZ7CALJPNT5CAL4T3U8CALROV9WCAZZKFBXCAXK859ACA9958IPCA39OHXXCA2A3VKTCAS61Y1CCAW38VKLCAJ2WMG4CA00YTZPCAP5MATZCAJBMCJYCAOXLDW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3" y="1266371"/>
            <a:ext cx="387894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1" name="Picture 6" descr="737068124850756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0"/>
            <a:ext cx="7429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6" descr="737068124850756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3" name="Picture 9" descr="clip2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533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4" name="Picture 10" descr="clip2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943600"/>
            <a:ext cx="533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66371"/>
            <a:ext cx="4124325" cy="520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79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!bell_0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609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5" name="Picture 3" descr="!bell_0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609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6" name="Picture 4" descr="!bell_0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029200"/>
            <a:ext cx="609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7" name="Picture 5" descr="!bell_0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609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8" name="Picture 11" descr="CEB5DC82F5B249BAB081ED697EE593E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304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11" descr="CEB5DC82F5B249BAB081ED697EE593E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286000"/>
            <a:ext cx="304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0" name="Picture 8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24350" y="-971550"/>
            <a:ext cx="457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1" name="Picture 9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67550" y="-971550"/>
            <a:ext cx="457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2" name="Picture 10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85950" y="5124450"/>
            <a:ext cx="457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3" name="Picture 11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00550" y="5200650"/>
            <a:ext cx="457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4" name="Picture 12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38950" y="5124450"/>
            <a:ext cx="457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5" name="Picture 13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24350" y="-971550"/>
            <a:ext cx="457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6" name="Picture 14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85950" y="-895350"/>
            <a:ext cx="457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7" name="Picture 15" descr="!bell_0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609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8" name="Picture 16" descr="UYCAE244WSCAKFZJLRCA3EIRZWCAVCF005CARW1HVJCATCKZ4YCATE58H8CAUDCPG9CAA67NKRCAWHJNSRCA3E4HY3CA1EPW8NCA8AYBWICAG0QV6OCAC096IOCAIFVX09CA478LXPCAB3ITO4CAP0DD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62000"/>
            <a:ext cx="5105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1143000" y="685800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>
              <a:latin typeface="VNI-Times" pitchFamily="2" charset="0"/>
              <a:cs typeface="Arial" charset="0"/>
            </a:endParaRPr>
          </a:p>
        </p:txBody>
      </p:sp>
      <p:sp>
        <p:nvSpPr>
          <p:cNvPr id="85010" name="Text Box 18"/>
          <p:cNvSpPr txBox="1">
            <a:spLocks noChangeArrowheads="1"/>
          </p:cNvSpPr>
          <p:nvPr/>
        </p:nvSpPr>
        <p:spPr bwMode="auto">
          <a:xfrm>
            <a:off x="609600" y="1584325"/>
            <a:ext cx="23622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RÖÛA TAY BAÈNG XAØ PHOØNG</a:t>
            </a:r>
          </a:p>
        </p:txBody>
      </p:sp>
    </p:spTree>
    <p:extLst>
      <p:ext uri="{BB962C8B-B14F-4D97-AF65-F5344CB8AC3E}">
        <p14:creationId xmlns:p14="http://schemas.microsoft.com/office/powerpoint/2010/main" val="4069036927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0"/>
            <a:ext cx="4622800" cy="3505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29" y="3505200"/>
            <a:ext cx="4644571" cy="335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43" y="0"/>
            <a:ext cx="4495800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4495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9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8200" cy="6858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56" y="10886"/>
            <a:ext cx="4564744" cy="68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74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761999" y="2514600"/>
            <a:ext cx="7916863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3: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Củng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6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4196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1430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4478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39140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" descr="1.png"/>
          <p:cNvPicPr>
            <a:picLocks noGrp="1" noChangeAspect="1"/>
          </p:cNvPicPr>
          <p:nvPr isPhoto="1"/>
        </p:nvPicPr>
        <p:blipFill>
          <a:blip r:embed="rId6"/>
          <a:srcRect/>
          <a:stretch>
            <a:fillRect/>
          </a:stretch>
        </p:blipFill>
        <p:spPr bwMode="auto">
          <a:xfrm rot="234203">
            <a:off x="1857375" y="4424363"/>
            <a:ext cx="4724400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8" descr="ag00433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3048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6"/>
          <p:cNvGrpSpPr>
            <a:grpSpLocks/>
          </p:cNvGrpSpPr>
          <p:nvPr/>
        </p:nvGrpSpPr>
        <p:grpSpPr bwMode="auto">
          <a:xfrm>
            <a:off x="327025" y="190500"/>
            <a:ext cx="8532813" cy="6632575"/>
            <a:chOff x="206" y="120"/>
            <a:chExt cx="5375" cy="4178"/>
          </a:xfrm>
        </p:grpSpPr>
        <p:pic>
          <p:nvPicPr>
            <p:cNvPr id="16389" name="Picture 4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" y="229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5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" y="1554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6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" y="2920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7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59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8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585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9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030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10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37" y="120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11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64" y="1445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12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97" y="2811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Picture 13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315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14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741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Picture 15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186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09600" y="9144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4400" kern="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727075" y="2362200"/>
            <a:ext cx="7732714" cy="11430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6000" b="1" kern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kern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b="1" kern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6000" b="1" kern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6000" b="1" kern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6000" b="1" kern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vànng</a:t>
            </a:r>
            <a:r>
              <a:rPr lang="en-US" sz="6000" b="1" kern="0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endParaRPr lang="en-US" sz="6000" b="1" kern="0" dirty="0">
              <a:solidFill>
                <a:srgbClr val="FF33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99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14410" y="-119532"/>
            <a:ext cx="8958262" cy="1190625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.VnTime" pitchFamily="34" charset="0"/>
              </a:rPr>
              <a:t>       </a:t>
            </a:r>
            <a:endParaRPr lang="en-US" sz="3200" dirty="0">
              <a:solidFill>
                <a:srgbClr val="FF3300"/>
              </a:solidFill>
              <a:latin typeface=".VnTime" pitchFamily="34" charset="0"/>
            </a:endParaRPr>
          </a:p>
          <a:p>
            <a:pPr algn="ctr"/>
            <a:r>
              <a:rPr lang="en-US" sz="2400" b="1" dirty="0">
                <a:solidFill>
                  <a:srgbClr val="FF3300"/>
                </a:solidFill>
                <a:latin typeface=".VnTime" pitchFamily="34" charset="0"/>
              </a:rPr>
              <a:t>	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Dấu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hiệu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chúng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biết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hè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đã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đến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232683" y="245396"/>
            <a:ext cx="838200" cy="914400"/>
            <a:chOff x="4808" y="144"/>
            <a:chExt cx="720" cy="758"/>
          </a:xfrm>
        </p:grpSpPr>
        <p:grpSp>
          <p:nvGrpSpPr>
            <p:cNvPr id="17444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7446" name="Oval 9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Oval 92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Oval 94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4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1</a:t>
              </a:r>
            </a:p>
          </p:txBody>
        </p:sp>
      </p:grpSp>
      <p:pic>
        <p:nvPicPr>
          <p:cNvPr id="17421" name="Picture 101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9451" y="1339397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1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208704"/>
            <a:ext cx="4081462" cy="275369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0501" y="1201182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1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39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79" y="1201183"/>
            <a:ext cx="4304809" cy="2761218"/>
          </a:xfrm>
        </p:spPr>
      </p:pic>
      <p:sp>
        <p:nvSpPr>
          <p:cNvPr id="130" name="TextBox 129"/>
          <p:cNvSpPr txBox="1"/>
          <p:nvPr/>
        </p:nvSpPr>
        <p:spPr>
          <a:xfrm>
            <a:off x="4414496" y="1270454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3962400"/>
            <a:ext cx="4043362" cy="2667000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52401" y="3810000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</a:rPr>
              <a:t>3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735" y="3962400"/>
            <a:ext cx="4225048" cy="2666999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4414496" y="3810000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6986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4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14410" y="-119532"/>
            <a:ext cx="8958262" cy="1190625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.VnTime" pitchFamily="34" charset="0"/>
              </a:rPr>
              <a:t>       </a:t>
            </a:r>
            <a:endParaRPr lang="en-US" sz="3200" dirty="0">
              <a:solidFill>
                <a:srgbClr val="FF3300"/>
              </a:solidFill>
              <a:latin typeface=".VnTime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.VnTime" pitchFamily="34" charset="0"/>
              </a:rPr>
              <a:t>	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Thời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hè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?</a:t>
            </a: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232683" y="245396"/>
            <a:ext cx="838200" cy="914400"/>
            <a:chOff x="4808" y="144"/>
            <a:chExt cx="720" cy="758"/>
          </a:xfrm>
        </p:grpSpPr>
        <p:grpSp>
          <p:nvGrpSpPr>
            <p:cNvPr id="17444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7446" name="Oval 9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Oval 92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Oval 94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4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1</a:t>
              </a:r>
            </a:p>
          </p:txBody>
        </p:sp>
      </p:grpSp>
      <p:pic>
        <p:nvPicPr>
          <p:cNvPr id="17421" name="Picture 101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40" name="Picture 39" descr="troi-nang-n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1" y="1523999"/>
            <a:ext cx="4328990" cy="518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30202" y="1339397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</a:rPr>
              <a:t>1</a:t>
            </a:r>
            <a:endParaRPr lang="en-US" sz="6600" b="1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41" y="1506912"/>
            <a:ext cx="4088604" cy="5122488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>
            <a:off x="4651722" y="1274536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5177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75114" y="16002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đố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!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đố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Ve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vẻ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vè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ve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Nghe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đố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nè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nóng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nực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nắng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chang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chang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Phải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đội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nón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mũ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Đố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?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hè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)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3" name="Picture 6" descr="phao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264" y="79829"/>
            <a:ext cx="16700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phao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14850"/>
            <a:ext cx="16700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phao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41423"/>
            <a:ext cx="16700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993" y="2168336"/>
            <a:ext cx="1676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057400"/>
            <a:ext cx="1676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119077"/>
      </p:ext>
    </p:extLst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14410" y="-119532"/>
            <a:ext cx="8958262" cy="1190625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.VnTime" pitchFamily="34" charset="0"/>
              </a:rPr>
              <a:t>       </a:t>
            </a:r>
            <a:endParaRPr lang="en-US" sz="3200" dirty="0">
              <a:solidFill>
                <a:srgbClr val="FF3300"/>
              </a:solidFill>
              <a:latin typeface=".VnTime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B0F0"/>
                </a:solidFill>
                <a:latin typeface=".VnTime" pitchFamily="34" charset="0"/>
              </a:rPr>
              <a:t>	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Mưa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mùa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hè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gọi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mưa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gì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?</a:t>
            </a: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232683" y="245396"/>
            <a:ext cx="838200" cy="914400"/>
            <a:chOff x="4808" y="144"/>
            <a:chExt cx="720" cy="758"/>
          </a:xfrm>
        </p:grpSpPr>
        <p:grpSp>
          <p:nvGrpSpPr>
            <p:cNvPr id="17444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7446" name="Oval 9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Oval 92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Oval 94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4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1</a:t>
              </a:r>
            </a:p>
          </p:txBody>
        </p:sp>
      </p:grpSp>
      <p:pic>
        <p:nvPicPr>
          <p:cNvPr id="17421" name="Picture 101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33" name="Picture 32" descr="11558165067913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6" y="1145282"/>
            <a:ext cx="8647639" cy="556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57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-34850" y="-130543"/>
            <a:ext cx="8958262" cy="1190625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.VnTime" pitchFamily="34" charset="0"/>
              </a:rPr>
              <a:t>       </a:t>
            </a:r>
            <a:endParaRPr lang="en-US" sz="3200" dirty="0">
              <a:solidFill>
                <a:srgbClr val="FF3300"/>
              </a:solidFill>
              <a:latin typeface=".VnTime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B0F0"/>
                </a:solidFill>
                <a:latin typeface=".VnTime" pitchFamily="34" charset="0"/>
              </a:rPr>
              <a:t>	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232683" y="245396"/>
            <a:ext cx="838200" cy="914400"/>
            <a:chOff x="4808" y="144"/>
            <a:chExt cx="720" cy="758"/>
          </a:xfrm>
        </p:grpSpPr>
        <p:grpSp>
          <p:nvGrpSpPr>
            <p:cNvPr id="17444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7446" name="Oval 9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Oval 92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Oval 94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4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1</a:t>
              </a:r>
            </a:p>
          </p:txBody>
        </p:sp>
      </p:grpSp>
      <p:pic>
        <p:nvPicPr>
          <p:cNvPr id="17421" name="Picture 101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96" y="1159796"/>
            <a:ext cx="3905250" cy="2606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211971"/>
            <a:ext cx="3923786" cy="2554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5" y="3986652"/>
            <a:ext cx="2661104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962401"/>
            <a:ext cx="2143125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325" y="3766473"/>
            <a:ext cx="3205155" cy="263432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958522" y="1211971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1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71800" y="3945840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4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57800" y="3997663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5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9093" y="1216053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2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7195" y="3776211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3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2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14410" y="0"/>
            <a:ext cx="8958262" cy="1071093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.VnTime" pitchFamily="34" charset="0"/>
              </a:rPr>
              <a:t>       </a:t>
            </a:r>
            <a:endParaRPr lang="en-US" sz="3200" dirty="0">
              <a:solidFill>
                <a:srgbClr val="FF3300"/>
              </a:solidFill>
              <a:latin typeface=".VnTime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B0F0"/>
                </a:solidFill>
                <a:latin typeface=".VnTime" pitchFamily="34" charset="0"/>
              </a:rPr>
              <a:t>	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hè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ra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mọi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người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phải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?</a:t>
            </a: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00B0F0"/>
              </a:solidFill>
              <a:latin typeface="Times New Roman" pitchFamily="18" charset="0"/>
            </a:endParaRP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232683" y="245396"/>
            <a:ext cx="838200" cy="914400"/>
            <a:chOff x="4808" y="144"/>
            <a:chExt cx="720" cy="758"/>
          </a:xfrm>
        </p:grpSpPr>
        <p:grpSp>
          <p:nvGrpSpPr>
            <p:cNvPr id="17444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7446" name="Oval 9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Oval 92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Oval 94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4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1</a:t>
              </a:r>
            </a:p>
          </p:txBody>
        </p:sp>
      </p:grpSp>
      <p:pic>
        <p:nvPicPr>
          <p:cNvPr id="17421" name="Picture 101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29" name="Picture 6" descr="1404463088_anh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9225"/>
            <a:ext cx="3810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xem-nguoi-dan-ha-noi-doi-pho-nang-nong-giua-mua-dong-hinh-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21" y="1297668"/>
            <a:ext cx="4114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080703233001-354-60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219575"/>
            <a:ext cx="2540000" cy="243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20090617120424hanhococwt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8"/>
          <a:stretch>
            <a:fillRect/>
          </a:stretch>
        </p:blipFill>
        <p:spPr bwMode="auto">
          <a:xfrm>
            <a:off x="3527664" y="4246336"/>
            <a:ext cx="253682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9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4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33338" y="-99772"/>
            <a:ext cx="8958262" cy="1190625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.VnTime" pitchFamily="34" charset="0"/>
              </a:rPr>
              <a:t>       </a:t>
            </a:r>
            <a:endParaRPr lang="en-US" sz="3200" dirty="0">
              <a:solidFill>
                <a:srgbClr val="FF3300"/>
              </a:solidFill>
              <a:latin typeface=".VnTime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FF3300"/>
                </a:solidFill>
                <a:latin typeface=".VnTime" pitchFamily="34" charset="0"/>
              </a:rPr>
              <a:t>	</a:t>
            </a:r>
            <a:r>
              <a:rPr lang="vi-VN" sz="2400" b="1" dirty="0">
                <a:solidFill>
                  <a:srgbClr val="FF3300"/>
                </a:solidFill>
                <a:latin typeface="+mj-lt"/>
              </a:rPr>
              <a:t>Mùa hè chúng ta nên ăn những thức ăn gì, </a:t>
            </a:r>
            <a:endParaRPr lang="en-US" sz="2400" b="1" dirty="0" smtClean="0">
              <a:solidFill>
                <a:srgbClr val="FF3300"/>
              </a:solidFill>
              <a:latin typeface="+mj-lt"/>
            </a:endParaRPr>
          </a:p>
          <a:p>
            <a:pPr algn="ctr"/>
            <a:r>
              <a:rPr lang="vi-VN" sz="2400" b="1" dirty="0" smtClean="0">
                <a:solidFill>
                  <a:srgbClr val="FF3300"/>
                </a:solidFill>
                <a:latin typeface="+mj-lt"/>
              </a:rPr>
              <a:t>uống </a:t>
            </a:r>
            <a:r>
              <a:rPr lang="vi-VN" sz="2400" b="1" dirty="0">
                <a:solidFill>
                  <a:srgbClr val="FF3300"/>
                </a:solidFill>
                <a:latin typeface="+mj-lt"/>
              </a:rPr>
              <a:t>những nước uống thức ăn gì để làm mát cơ thể</a:t>
            </a:r>
            <a:r>
              <a:rPr lang="vi-VN" sz="2400" b="1" dirty="0">
                <a:solidFill>
                  <a:srgbClr val="FF3300"/>
                </a:solidFill>
                <a:latin typeface=".VnTime" pitchFamily="34" charset="0"/>
              </a:rPr>
              <a:t>?</a:t>
            </a: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17444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7446" name="Oval 9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Oval 92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Oval 94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4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3</a:t>
              </a:r>
              <a:endPara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endParaRPr>
            </a:p>
          </p:txBody>
        </p:sp>
      </p:grpSp>
      <p:pic>
        <p:nvPicPr>
          <p:cNvPr id="17421" name="Picture 101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9752" y="469106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150586" y="439371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63499" y="395209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150586" y="424857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159657" y="454051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196169" y="40811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132669" y="40811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206602" y="395209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83683" y="439995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150586" y="396319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159657" y="40811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101600" y="416183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36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2" y="1188825"/>
            <a:ext cx="4593318" cy="2925975"/>
          </a:xfr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212" y="1174310"/>
            <a:ext cx="4572000" cy="29404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3" y="4114800"/>
            <a:ext cx="4410869" cy="2721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469" y="4114800"/>
            <a:ext cx="447913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1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4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" y="0"/>
            <a:ext cx="5098370" cy="3429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86" y="10886"/>
            <a:ext cx="4535714" cy="3418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47130"/>
            <a:ext cx="4572000" cy="3434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130"/>
            <a:ext cx="4572000" cy="351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572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0014" y="4572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39140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8" descr="ag00433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21314" y="-152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435225" y="18288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đảm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bảo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sức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khỏe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hè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chúng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ta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cần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phải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13" name="Picture 6" descr="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579664"/>
            <a:ext cx="1670050" cy="24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14850"/>
            <a:ext cx="16700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41423"/>
            <a:ext cx="16700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57" y="-19050"/>
            <a:ext cx="16700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phao hoa 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993" y="2168336"/>
            <a:ext cx="1676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phao hoa 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057400"/>
            <a:ext cx="1676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390449"/>
      </p:ext>
    </p:extLst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304801" y="2362200"/>
            <a:ext cx="8581276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2:Ai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nhanh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nhất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sy="50000" kx="211583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6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4196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572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0014" y="457200"/>
            <a:ext cx="1516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391400" y="4953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" descr="1.png"/>
          <p:cNvPicPr>
            <a:picLocks noGrp="1" noChangeAspect="1"/>
          </p:cNvPicPr>
          <p:nvPr isPhoto="1"/>
        </p:nvPicPr>
        <p:blipFill>
          <a:blip r:embed="rId6"/>
          <a:srcRect/>
          <a:stretch>
            <a:fillRect/>
          </a:stretch>
        </p:blipFill>
        <p:spPr bwMode="auto">
          <a:xfrm rot="234203">
            <a:off x="1857375" y="4424363"/>
            <a:ext cx="4724400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8" descr="ag00433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3048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9575810"/>
      </p:ext>
    </p:extLst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495675" y="5343525"/>
            <a:ext cx="533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3200400"/>
            <a:ext cx="533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228600"/>
            <a:ext cx="533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553075" y="5343525"/>
            <a:ext cx="533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610475" y="5495925"/>
            <a:ext cx="533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410075" y="-828675"/>
            <a:ext cx="533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1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28600"/>
            <a:ext cx="142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2" descr="lang 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04800" y="47244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3" descr="nhom 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6791325" y="-7715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WordArt 14"/>
          <p:cNvSpPr>
            <a:spLocks noChangeArrowheads="1" noChangeShapeType="1" noTextEdit="1"/>
          </p:cNvSpPr>
          <p:nvPr/>
        </p:nvSpPr>
        <p:spPr bwMode="auto">
          <a:xfrm>
            <a:off x="609600" y="1752600"/>
            <a:ext cx="7772400" cy="3200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cô mạnh khỏe</a:t>
            </a:r>
          </a:p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 bé chăm ngoan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1516" name="Picture 15" descr="nhom5"/>
          <p:cNvPicPr>
            <a:picLocks noGrp="1" noChangeAspect="1" noChangeArrowheads="1" noCrop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 rot="5400000">
            <a:off x="2124075" y="-600075"/>
            <a:ext cx="533400" cy="2190750"/>
          </a:xfrm>
        </p:spPr>
      </p:pic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1200"/>
            <a:ext cx="8229600" cy="990600"/>
          </a:xfrm>
        </p:spPr>
        <p:txBody>
          <a:bodyPr>
            <a:noAutofit/>
          </a:bodyPr>
          <a:lstStyle/>
          <a:p>
            <a:r>
              <a:rPr lang="en-US" sz="66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Mùa</a:t>
            </a:r>
            <a:r>
              <a:rPr lang="en-US" sz="6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hè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67400"/>
          </a:xfrm>
        </p:spPr>
      </p:pic>
    </p:spTree>
    <p:extLst>
      <p:ext uri="{BB962C8B-B14F-4D97-AF65-F5344CB8AC3E}">
        <p14:creationId xmlns:p14="http://schemas.microsoft.com/office/powerpoint/2010/main" val="188292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876300" y="3429000"/>
            <a:ext cx="72009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1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1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1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2: </a:t>
            </a:r>
            <a:r>
              <a:rPr lang="en-US" sz="1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1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hiểu</a:t>
            </a:r>
            <a:r>
              <a:rPr lang="en-US" sz="1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biết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07" name="Picture 8" descr="ag00433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048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67732" y="1505634"/>
            <a:ext cx="354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43600"/>
          </a:xfrm>
        </p:spPr>
      </p:pic>
    </p:spTree>
    <p:extLst>
      <p:ext uri="{BB962C8B-B14F-4D97-AF65-F5344CB8AC3E}">
        <p14:creationId xmlns:p14="http://schemas.microsoft.com/office/powerpoint/2010/main" val="269012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1"/>
            <a:ext cx="9143999" cy="5715000"/>
          </a:xfrm>
        </p:spPr>
      </p:pic>
    </p:spTree>
    <p:extLst>
      <p:ext uri="{BB962C8B-B14F-4D97-AF65-F5344CB8AC3E}">
        <p14:creationId xmlns:p14="http://schemas.microsoft.com/office/powerpoint/2010/main" val="8351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86400"/>
            <a:ext cx="8229600" cy="1066800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troi-nang-n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79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1371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91199"/>
          </a:xfrm>
        </p:spPr>
      </p:pic>
      <p:pic>
        <p:nvPicPr>
          <p:cNvPr id="5" name="Picture 4" descr="115581650679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94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</TotalTime>
  <Words>236</Words>
  <Application>Microsoft Office PowerPoint</Application>
  <PresentationFormat>On-screen Show (4:3)</PresentationFormat>
  <Paragraphs>128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Mùa hè</vt:lpstr>
      <vt:lpstr>PowerPoint Presentation</vt:lpstr>
      <vt:lpstr>hoa phượng</vt:lpstr>
      <vt:lpstr>con ve</vt:lpstr>
      <vt:lpstr>trời nóng</vt:lpstr>
      <vt:lpstr>mưa rào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aviSHOP</dc:creator>
  <cp:lastModifiedBy>Techsi.vn</cp:lastModifiedBy>
  <cp:revision>211</cp:revision>
  <dcterms:created xsi:type="dcterms:W3CDTF">2016-12-26T14:42:05Z</dcterms:created>
  <dcterms:modified xsi:type="dcterms:W3CDTF">2025-04-01T04:04:29Z</dcterms:modified>
</cp:coreProperties>
</file>