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83" d="100"/>
          <a:sy n="83" d="100"/>
        </p:scale>
        <p:origin x="-762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43000"/>
            <a:ext cx="9448800" cy="240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46863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1" y="4626821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541509"/>
            <a:ext cx="1676400" cy="1043439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440646"/>
            <a:ext cx="1886594" cy="727446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200150"/>
            <a:ext cx="73152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1" y="1510432"/>
            <a:ext cx="4572397" cy="3629126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1510433"/>
            <a:ext cx="4572000" cy="3629126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971551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97155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678"/>
            <a:ext cx="3540381" cy="2550073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2851"/>
            <a:ext cx="4419600" cy="2404600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0579"/>
            <a:ext cx="5257800" cy="2517335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610578"/>
            <a:ext cx="4038601" cy="26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90800" y="2419350"/>
            <a:ext cx="4110990" cy="1143000"/>
          </a:xfrm>
        </p:spPr>
        <p:txBody>
          <a:bodyPr>
            <a:normAutofit fontScale="90000"/>
          </a:bodyPr>
          <a:lstStyle/>
          <a:p>
            <a:r>
              <a:rPr lang="vi-VN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</a:t>
            </a:r>
            <a:r>
              <a:rPr lang="en-US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vi-VN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3600" y="1847850"/>
            <a:ext cx="4876800" cy="1447800"/>
          </a:xfrm>
        </p:spPr>
        <p:txBody>
          <a:bodyPr>
            <a:normAutofit fontScale="90000"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/>
            </a:r>
            <a:br>
              <a:rPr lang="en-US" sz="5400" b="1" smtClean="0">
                <a:solidFill>
                  <a:srgbClr val="FF0000"/>
                </a:solidFill>
              </a:rPr>
            </a:br>
            <a:r>
              <a:rPr lang="vi-VN" sz="5400" b="1" smtClean="0">
                <a:solidFill>
                  <a:srgbClr val="FF0000"/>
                </a:solidFill>
              </a:rPr>
              <a:t>Hoạt động </a:t>
            </a:r>
            <a:r>
              <a:rPr lang="vi-VN" sz="5400" b="1" dirty="0">
                <a:solidFill>
                  <a:srgbClr val="FF0000"/>
                </a:solidFill>
              </a:rPr>
              <a:t>1</a:t>
            </a:r>
            <a:r>
              <a:rPr lang="vi-VN" sz="5400" b="1">
                <a:solidFill>
                  <a:srgbClr val="FF0000"/>
                </a:solidFill>
              </a:rPr>
              <a:t>: </a:t>
            </a:r>
            <a:r>
              <a:rPr lang="en-US" sz="5400" b="1" smtClean="0">
                <a:solidFill>
                  <a:srgbClr val="FF0000"/>
                </a:solidFill>
              </a:rPr>
              <a:t/>
            </a:r>
            <a:br>
              <a:rPr lang="en-US" sz="5400" b="1" smtClean="0">
                <a:solidFill>
                  <a:srgbClr val="FF0000"/>
                </a:solidFill>
              </a:rPr>
            </a:br>
            <a:r>
              <a:rPr lang="vi-VN" sz="5400" b="1" smtClean="0">
                <a:solidFill>
                  <a:srgbClr val="FF0000"/>
                </a:solidFill>
              </a:rPr>
              <a:t>Gây </a:t>
            </a:r>
            <a:r>
              <a:rPr lang="vi-VN" sz="5400" b="1" dirty="0">
                <a:solidFill>
                  <a:srgbClr val="FF0000"/>
                </a:solidFill>
              </a:rPr>
              <a:t>hứng thú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8031" y="1504950"/>
            <a:ext cx="7627938" cy="1657350"/>
          </a:xfrm>
        </p:spPr>
        <p:txBody>
          <a:bodyPr>
            <a:normAutofit fontScale="90000"/>
          </a:bodyPr>
          <a:lstStyle/>
          <a:p>
            <a:r>
              <a:rPr lang="vi-VN" sz="5000">
                <a:solidFill>
                  <a:srgbClr val="FF0000"/>
                </a:solidFill>
              </a:rPr>
              <a:t/>
            </a:r>
            <a:br>
              <a:rPr lang="vi-VN" sz="5000">
                <a:solidFill>
                  <a:srgbClr val="FF0000"/>
                </a:solidFill>
              </a:rPr>
            </a:br>
            <a:r>
              <a:rPr lang="en-US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r>
              <a:rPr lang="vi-VN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sz="4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tập nói </a:t>
            </a:r>
            <a:br>
              <a:rPr lang="vi-VN" sz="4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</a:t>
            </a:r>
            <a:r>
              <a:rPr lang="vi-VN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en-US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 </a:t>
            </a:r>
            <a:r>
              <a:rPr lang="vi-VN" sz="4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 </a:t>
            </a:r>
            <a:endParaRPr lang="en-US" sz="4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462914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1" y="462915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05979"/>
            <a:ext cx="7832725" cy="4388644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-65033"/>
            <a:ext cx="4093719" cy="4179833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8" y="4066497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00050"/>
            <a:ext cx="5105400" cy="371475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4089581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74920"/>
            <a:ext cx="31591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1" y="2283590"/>
            <a:ext cx="63277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4857750"/>
            <a:ext cx="381000" cy="28575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8950"/>
            <a:ext cx="248126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57250"/>
            <a:ext cx="2209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6863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1" y="4626821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53</Words>
  <Application>Microsoft Office PowerPoint</Application>
  <PresentationFormat>On-screen Show (16:9)</PresentationFormat>
  <Paragraphs>20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 Hoạt động 1:  Gây hứng thú </vt:lpstr>
      <vt:lpstr> Hoạt động 2: Nhận biết tập nói  Máy bay - 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 Kết thúc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Techsi.vn</cp:lastModifiedBy>
  <cp:revision>105</cp:revision>
  <dcterms:created xsi:type="dcterms:W3CDTF">2018-11-03T09:54:38Z</dcterms:created>
  <dcterms:modified xsi:type="dcterms:W3CDTF">2025-03-26T01:51:09Z</dcterms:modified>
</cp:coreProperties>
</file>