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801928"/>
              </p:ext>
            </p:extLst>
          </p:nvPr>
        </p:nvGraphicFramePr>
        <p:xfrm>
          <a:off x="3336022" y="211015"/>
          <a:ext cx="7285085" cy="701040"/>
        </p:xfrm>
        <a:graphic>
          <a:graphicData uri="http://schemas.openxmlformats.org/drawingml/2006/table">
            <a:tbl>
              <a:tblPr/>
              <a:tblGrid>
                <a:gridCol w="7285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2582"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000" b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PHÒNG GIÁO DỤC &amp; ĐÀO TẠO QUẬN LONG BIÊN</a:t>
                      </a:r>
                      <a:endParaRPr lang="en-US" altLang="en-US" sz="200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000" b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  MẦM NON VIÊT HƯNG</a:t>
                      </a:r>
                      <a:endParaRPr lang="en-US" altLang="en-US" sz="20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267749"/>
              </p:ext>
            </p:extLst>
          </p:nvPr>
        </p:nvGraphicFramePr>
        <p:xfrm>
          <a:off x="2896246" y="3106615"/>
          <a:ext cx="7141945" cy="1383323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83323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b="1" baseline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VỰC </a:t>
                      </a:r>
                      <a:r>
                        <a:rPr lang="en-US" sz="2800" b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baseline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TRIỀN NGÔN NGỮ</a:t>
                      </a:r>
                      <a:endParaRPr lang="vi-VN" sz="1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Đề</a:t>
                      </a:r>
                      <a:r>
                        <a:rPr lang="en-US" sz="3200" b="1" baseline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tài: </a:t>
                      </a:r>
                      <a:r>
                        <a:rPr lang="en-US" sz="3200" b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Tìm</a:t>
                      </a:r>
                      <a:r>
                        <a:rPr lang="en-US" sz="3200" b="1" baseline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hiểu về máy bay</a:t>
                      </a:r>
                      <a:endParaRPr lang="vi-VN" sz="4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73" y="1162339"/>
            <a:ext cx="1597849" cy="15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xmlns="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xmlns="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xmlns="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162</Words>
  <Application>Microsoft Office PowerPoint</Application>
  <PresentationFormat>Custom</PresentationFormat>
  <Paragraphs>32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</cp:revision>
  <dcterms:created xsi:type="dcterms:W3CDTF">2024-03-07T16:11:02Z</dcterms:created>
  <dcterms:modified xsi:type="dcterms:W3CDTF">2025-02-28T08:30:56Z</dcterms:modified>
</cp:coreProperties>
</file>