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9"/>
  </p:notesMasterIdLst>
  <p:sldIdLst>
    <p:sldId id="295" r:id="rId2"/>
    <p:sldId id="262" r:id="rId3"/>
    <p:sldId id="312" r:id="rId4"/>
    <p:sldId id="306" r:id="rId5"/>
    <p:sldId id="315" r:id="rId6"/>
    <p:sldId id="307" r:id="rId7"/>
    <p:sldId id="317" r:id="rId8"/>
    <p:sldId id="309" r:id="rId9"/>
    <p:sldId id="318" r:id="rId10"/>
    <p:sldId id="310" r:id="rId11"/>
    <p:sldId id="311" r:id="rId12"/>
    <p:sldId id="319" r:id="rId13"/>
    <p:sldId id="325" r:id="rId14"/>
    <p:sldId id="321" r:id="rId15"/>
    <p:sldId id="298" r:id="rId16"/>
    <p:sldId id="299" r:id="rId17"/>
    <p:sldId id="324" r:id="rId18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20"/>
      <p:bold r:id="rId21"/>
      <p:italic r:id="rId22"/>
      <p:boldItalic r:id="rId23"/>
    </p:embeddedFont>
    <p:embeddedFont>
      <p:font typeface="Bevan" panose="020B0604020202020204" charset="0"/>
      <p:regular r:id="rId24"/>
      <p:italic r:id="rId25"/>
    </p:embeddedFont>
    <p:embeddedFont>
      <p:font typeface="Overpas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2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F1F1"/>
    <a:srgbClr val="EFF1D3"/>
    <a:srgbClr val="FCCDC8"/>
    <a:srgbClr val="A7A434"/>
    <a:srgbClr val="21E6F5"/>
    <a:srgbClr val="FFCC66"/>
    <a:srgbClr val="A74535"/>
    <a:srgbClr val="F97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9E75A2-09EC-43BC-8A71-636618732A53}">
  <a:tblStyle styleId="{CE9E75A2-09EC-43BC-8A71-636618732A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5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577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491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969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602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88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91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878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28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76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14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61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65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206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63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d07509ec2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d07509ec2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15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2900" y="187800"/>
            <a:ext cx="8698200" cy="476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09488" y="187725"/>
            <a:ext cx="8725035" cy="4768047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960913"/>
            <a:ext cx="5595600" cy="28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0000" y="3774288"/>
            <a:ext cx="39126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highlight>
                  <a:schemeClr val="accent1"/>
                </a:highlight>
                <a:latin typeface="Overpass"/>
                <a:ea typeface="Overpass"/>
                <a:cs typeface="Overpass"/>
                <a:sym typeface="Overpas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665866" y="959324"/>
            <a:ext cx="2650101" cy="3170492"/>
            <a:chOff x="5665866" y="959324"/>
            <a:chExt cx="2650101" cy="3170492"/>
          </a:xfrm>
        </p:grpSpPr>
        <p:sp>
          <p:nvSpPr>
            <p:cNvPr id="14" name="Google Shape;14;p2"/>
            <p:cNvSpPr/>
            <p:nvPr/>
          </p:nvSpPr>
          <p:spPr>
            <a:xfrm>
              <a:off x="6141473" y="3977971"/>
              <a:ext cx="174128" cy="151845"/>
            </a:xfrm>
            <a:custGeom>
              <a:avLst/>
              <a:gdLst/>
              <a:ahLst/>
              <a:cxnLst/>
              <a:rect l="l" t="t" r="r" b="b"/>
              <a:pathLst>
                <a:path w="3032" h="2644" extrusionOk="0">
                  <a:moveTo>
                    <a:pt x="1782" y="1305"/>
                  </a:moveTo>
                  <a:cubicBezTo>
                    <a:pt x="1782" y="1306"/>
                    <a:pt x="1783" y="1307"/>
                    <a:pt x="1783" y="1309"/>
                  </a:cubicBezTo>
                  <a:cubicBezTo>
                    <a:pt x="1725" y="1364"/>
                    <a:pt x="1667" y="1416"/>
                    <a:pt x="1608" y="1470"/>
                  </a:cubicBezTo>
                  <a:cubicBezTo>
                    <a:pt x="1624" y="1422"/>
                    <a:pt x="1642" y="1376"/>
                    <a:pt x="1660" y="1328"/>
                  </a:cubicBezTo>
                  <a:cubicBezTo>
                    <a:pt x="1700" y="1321"/>
                    <a:pt x="1742" y="1313"/>
                    <a:pt x="1782" y="1305"/>
                  </a:cubicBezTo>
                  <a:close/>
                  <a:moveTo>
                    <a:pt x="1815" y="0"/>
                  </a:moveTo>
                  <a:cubicBezTo>
                    <a:pt x="1717" y="0"/>
                    <a:pt x="1618" y="47"/>
                    <a:pt x="1554" y="147"/>
                  </a:cubicBezTo>
                  <a:cubicBezTo>
                    <a:pt x="1423" y="357"/>
                    <a:pt x="1314" y="576"/>
                    <a:pt x="1216" y="800"/>
                  </a:cubicBezTo>
                  <a:cubicBezTo>
                    <a:pt x="916" y="869"/>
                    <a:pt x="616" y="947"/>
                    <a:pt x="313" y="1023"/>
                  </a:cubicBezTo>
                  <a:cubicBezTo>
                    <a:pt x="0" y="1103"/>
                    <a:pt x="45" y="1513"/>
                    <a:pt x="313" y="1611"/>
                  </a:cubicBezTo>
                  <a:cubicBezTo>
                    <a:pt x="495" y="1677"/>
                    <a:pt x="666" y="1764"/>
                    <a:pt x="836" y="1857"/>
                  </a:cubicBezTo>
                  <a:lnTo>
                    <a:pt x="710" y="2253"/>
                  </a:lnTo>
                  <a:cubicBezTo>
                    <a:pt x="646" y="2449"/>
                    <a:pt x="825" y="2643"/>
                    <a:pt x="1011" y="2643"/>
                  </a:cubicBezTo>
                  <a:cubicBezTo>
                    <a:pt x="1060" y="2643"/>
                    <a:pt x="1111" y="2629"/>
                    <a:pt x="1157" y="2597"/>
                  </a:cubicBezTo>
                  <a:cubicBezTo>
                    <a:pt x="1310" y="2494"/>
                    <a:pt x="1455" y="2385"/>
                    <a:pt x="1598" y="2271"/>
                  </a:cubicBezTo>
                  <a:cubicBezTo>
                    <a:pt x="1710" y="2327"/>
                    <a:pt x="1821" y="2382"/>
                    <a:pt x="1940" y="2423"/>
                  </a:cubicBezTo>
                  <a:cubicBezTo>
                    <a:pt x="1983" y="2558"/>
                    <a:pt x="2111" y="2626"/>
                    <a:pt x="2237" y="2626"/>
                  </a:cubicBezTo>
                  <a:cubicBezTo>
                    <a:pt x="2387" y="2626"/>
                    <a:pt x="2534" y="2529"/>
                    <a:pt x="2531" y="2334"/>
                  </a:cubicBezTo>
                  <a:cubicBezTo>
                    <a:pt x="2525" y="2062"/>
                    <a:pt x="2489" y="1791"/>
                    <a:pt x="2444" y="1523"/>
                  </a:cubicBezTo>
                  <a:cubicBezTo>
                    <a:pt x="2580" y="1392"/>
                    <a:pt x="2713" y="1258"/>
                    <a:pt x="2848" y="1126"/>
                  </a:cubicBezTo>
                  <a:cubicBezTo>
                    <a:pt x="3031" y="943"/>
                    <a:pt x="2900" y="607"/>
                    <a:pt x="2636" y="607"/>
                  </a:cubicBezTo>
                  <a:cubicBezTo>
                    <a:pt x="2634" y="607"/>
                    <a:pt x="2633" y="607"/>
                    <a:pt x="2631" y="607"/>
                  </a:cubicBezTo>
                  <a:cubicBezTo>
                    <a:pt x="2498" y="609"/>
                    <a:pt x="2368" y="618"/>
                    <a:pt x="2237" y="630"/>
                  </a:cubicBezTo>
                  <a:cubicBezTo>
                    <a:pt x="2197" y="493"/>
                    <a:pt x="2156" y="357"/>
                    <a:pt x="2113" y="221"/>
                  </a:cubicBezTo>
                  <a:cubicBezTo>
                    <a:pt x="2066" y="78"/>
                    <a:pt x="1941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896451" y="3636585"/>
              <a:ext cx="419516" cy="137704"/>
            </a:xfrm>
            <a:custGeom>
              <a:avLst/>
              <a:gdLst/>
              <a:ahLst/>
              <a:cxnLst/>
              <a:rect l="l" t="t" r="r" b="b"/>
              <a:pathLst>
                <a:path w="7339" h="2409" extrusionOk="0">
                  <a:moveTo>
                    <a:pt x="2662" y="1"/>
                  </a:moveTo>
                  <a:cubicBezTo>
                    <a:pt x="2592" y="1"/>
                    <a:pt x="2521" y="5"/>
                    <a:pt x="2449" y="15"/>
                  </a:cubicBezTo>
                  <a:cubicBezTo>
                    <a:pt x="1574" y="129"/>
                    <a:pt x="398" y="1234"/>
                    <a:pt x="86" y="2040"/>
                  </a:cubicBezTo>
                  <a:cubicBezTo>
                    <a:pt x="0" y="2263"/>
                    <a:pt x="182" y="2408"/>
                    <a:pt x="370" y="2408"/>
                  </a:cubicBezTo>
                  <a:cubicBezTo>
                    <a:pt x="493" y="2408"/>
                    <a:pt x="619" y="2346"/>
                    <a:pt x="674" y="2202"/>
                  </a:cubicBezTo>
                  <a:cubicBezTo>
                    <a:pt x="887" y="1652"/>
                    <a:pt x="1680" y="1081"/>
                    <a:pt x="2138" y="783"/>
                  </a:cubicBezTo>
                  <a:cubicBezTo>
                    <a:pt x="2352" y="644"/>
                    <a:pt x="2567" y="587"/>
                    <a:pt x="2782" y="587"/>
                  </a:cubicBezTo>
                  <a:cubicBezTo>
                    <a:pt x="3436" y="587"/>
                    <a:pt x="4078" y="1118"/>
                    <a:pt x="4602" y="1462"/>
                  </a:cubicBezTo>
                  <a:cubicBezTo>
                    <a:pt x="4986" y="1713"/>
                    <a:pt x="5344" y="1832"/>
                    <a:pt x="5681" y="1832"/>
                  </a:cubicBezTo>
                  <a:cubicBezTo>
                    <a:pt x="6223" y="1832"/>
                    <a:pt x="6709" y="1524"/>
                    <a:pt x="7156" y="965"/>
                  </a:cubicBezTo>
                  <a:cubicBezTo>
                    <a:pt x="7338" y="734"/>
                    <a:pt x="7136" y="428"/>
                    <a:pt x="6921" y="428"/>
                  </a:cubicBezTo>
                  <a:cubicBezTo>
                    <a:pt x="6853" y="428"/>
                    <a:pt x="6783" y="459"/>
                    <a:pt x="6724" y="533"/>
                  </a:cubicBezTo>
                  <a:cubicBezTo>
                    <a:pt x="6381" y="963"/>
                    <a:pt x="6038" y="1119"/>
                    <a:pt x="5690" y="1119"/>
                  </a:cubicBezTo>
                  <a:cubicBezTo>
                    <a:pt x="4758" y="1119"/>
                    <a:pt x="3785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48293" y="1293456"/>
              <a:ext cx="293176" cy="125345"/>
            </a:xfrm>
            <a:custGeom>
              <a:avLst/>
              <a:gdLst/>
              <a:ahLst/>
              <a:cxnLst/>
              <a:rect l="l" t="t" r="r" b="b"/>
              <a:pathLst>
                <a:path w="5003" h="2139" extrusionOk="0">
                  <a:moveTo>
                    <a:pt x="3494" y="608"/>
                  </a:moveTo>
                  <a:cubicBezTo>
                    <a:pt x="3699" y="608"/>
                    <a:pt x="3905" y="638"/>
                    <a:pt x="4110" y="705"/>
                  </a:cubicBezTo>
                  <a:cubicBezTo>
                    <a:pt x="3299" y="1358"/>
                    <a:pt x="2247" y="1494"/>
                    <a:pt x="1206" y="1521"/>
                  </a:cubicBezTo>
                  <a:cubicBezTo>
                    <a:pt x="1907" y="1066"/>
                    <a:pt x="2692" y="608"/>
                    <a:pt x="3494" y="608"/>
                  </a:cubicBezTo>
                  <a:close/>
                  <a:moveTo>
                    <a:pt x="3524" y="0"/>
                  </a:moveTo>
                  <a:cubicBezTo>
                    <a:pt x="2510" y="0"/>
                    <a:pt x="1526" y="581"/>
                    <a:pt x="640" y="1164"/>
                  </a:cubicBezTo>
                  <a:cubicBezTo>
                    <a:pt x="567" y="1212"/>
                    <a:pt x="527" y="1274"/>
                    <a:pt x="511" y="1340"/>
                  </a:cubicBezTo>
                  <a:cubicBezTo>
                    <a:pt x="402" y="1370"/>
                    <a:pt x="333" y="1448"/>
                    <a:pt x="309" y="1544"/>
                  </a:cubicBezTo>
                  <a:cubicBezTo>
                    <a:pt x="0" y="1622"/>
                    <a:pt x="22" y="2138"/>
                    <a:pt x="387" y="2138"/>
                  </a:cubicBezTo>
                  <a:cubicBezTo>
                    <a:pt x="1979" y="2137"/>
                    <a:pt x="3723" y="2090"/>
                    <a:pt x="4872" y="830"/>
                  </a:cubicBezTo>
                  <a:cubicBezTo>
                    <a:pt x="5003" y="685"/>
                    <a:pt x="4989" y="451"/>
                    <a:pt x="4811" y="350"/>
                  </a:cubicBezTo>
                  <a:cubicBezTo>
                    <a:pt x="4380" y="103"/>
                    <a:pt x="3950" y="0"/>
                    <a:pt x="3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3423259">
              <a:off x="5651592" y="1053752"/>
              <a:ext cx="293183" cy="125348"/>
            </a:xfrm>
            <a:custGeom>
              <a:avLst/>
              <a:gdLst/>
              <a:ahLst/>
              <a:cxnLst/>
              <a:rect l="l" t="t" r="r" b="b"/>
              <a:pathLst>
                <a:path w="5003" h="2139" extrusionOk="0">
                  <a:moveTo>
                    <a:pt x="3494" y="608"/>
                  </a:moveTo>
                  <a:cubicBezTo>
                    <a:pt x="3699" y="608"/>
                    <a:pt x="3905" y="638"/>
                    <a:pt x="4110" y="705"/>
                  </a:cubicBezTo>
                  <a:cubicBezTo>
                    <a:pt x="3299" y="1358"/>
                    <a:pt x="2247" y="1494"/>
                    <a:pt x="1206" y="1521"/>
                  </a:cubicBezTo>
                  <a:cubicBezTo>
                    <a:pt x="1907" y="1066"/>
                    <a:pt x="2692" y="608"/>
                    <a:pt x="3494" y="608"/>
                  </a:cubicBezTo>
                  <a:close/>
                  <a:moveTo>
                    <a:pt x="3524" y="0"/>
                  </a:moveTo>
                  <a:cubicBezTo>
                    <a:pt x="2510" y="0"/>
                    <a:pt x="1526" y="581"/>
                    <a:pt x="640" y="1164"/>
                  </a:cubicBezTo>
                  <a:cubicBezTo>
                    <a:pt x="567" y="1212"/>
                    <a:pt x="527" y="1274"/>
                    <a:pt x="511" y="1340"/>
                  </a:cubicBezTo>
                  <a:cubicBezTo>
                    <a:pt x="402" y="1370"/>
                    <a:pt x="333" y="1448"/>
                    <a:pt x="309" y="1544"/>
                  </a:cubicBezTo>
                  <a:cubicBezTo>
                    <a:pt x="0" y="1622"/>
                    <a:pt x="22" y="2138"/>
                    <a:pt x="387" y="2138"/>
                  </a:cubicBezTo>
                  <a:cubicBezTo>
                    <a:pt x="1979" y="2137"/>
                    <a:pt x="3723" y="2090"/>
                    <a:pt x="4872" y="830"/>
                  </a:cubicBezTo>
                  <a:cubicBezTo>
                    <a:pt x="5003" y="685"/>
                    <a:pt x="4989" y="451"/>
                    <a:pt x="4811" y="350"/>
                  </a:cubicBezTo>
                  <a:cubicBezTo>
                    <a:pt x="4380" y="103"/>
                    <a:pt x="3950" y="0"/>
                    <a:pt x="3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/>
          <p:nvPr/>
        </p:nvSpPr>
        <p:spPr>
          <a:xfrm>
            <a:off x="222900" y="187800"/>
            <a:ext cx="8698200" cy="476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209488" y="187725"/>
            <a:ext cx="8725035" cy="4768047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719989" y="1050585"/>
            <a:ext cx="419516" cy="137704"/>
          </a:xfrm>
          <a:custGeom>
            <a:avLst/>
            <a:gdLst/>
            <a:ahLst/>
            <a:cxnLst/>
            <a:rect l="l" t="t" r="r" b="b"/>
            <a:pathLst>
              <a:path w="7339" h="2409" extrusionOk="0">
                <a:moveTo>
                  <a:pt x="2662" y="1"/>
                </a:moveTo>
                <a:cubicBezTo>
                  <a:pt x="2592" y="1"/>
                  <a:pt x="2521" y="5"/>
                  <a:pt x="2449" y="15"/>
                </a:cubicBezTo>
                <a:cubicBezTo>
                  <a:pt x="1574" y="129"/>
                  <a:pt x="398" y="1234"/>
                  <a:pt x="86" y="2040"/>
                </a:cubicBezTo>
                <a:cubicBezTo>
                  <a:pt x="0" y="2263"/>
                  <a:pt x="182" y="2408"/>
                  <a:pt x="370" y="2408"/>
                </a:cubicBezTo>
                <a:cubicBezTo>
                  <a:pt x="493" y="2408"/>
                  <a:pt x="619" y="2346"/>
                  <a:pt x="674" y="2202"/>
                </a:cubicBezTo>
                <a:cubicBezTo>
                  <a:pt x="887" y="1652"/>
                  <a:pt x="1680" y="1081"/>
                  <a:pt x="2138" y="783"/>
                </a:cubicBezTo>
                <a:cubicBezTo>
                  <a:pt x="2352" y="644"/>
                  <a:pt x="2567" y="587"/>
                  <a:pt x="2782" y="587"/>
                </a:cubicBezTo>
                <a:cubicBezTo>
                  <a:pt x="3436" y="587"/>
                  <a:pt x="4078" y="1118"/>
                  <a:pt x="4602" y="1462"/>
                </a:cubicBezTo>
                <a:cubicBezTo>
                  <a:pt x="4986" y="1713"/>
                  <a:pt x="5344" y="1832"/>
                  <a:pt x="5681" y="1832"/>
                </a:cubicBezTo>
                <a:cubicBezTo>
                  <a:pt x="6223" y="1832"/>
                  <a:pt x="6709" y="1524"/>
                  <a:pt x="7156" y="965"/>
                </a:cubicBezTo>
                <a:cubicBezTo>
                  <a:pt x="7338" y="734"/>
                  <a:pt x="7136" y="428"/>
                  <a:pt x="6921" y="428"/>
                </a:cubicBezTo>
                <a:cubicBezTo>
                  <a:pt x="6853" y="428"/>
                  <a:pt x="6783" y="459"/>
                  <a:pt x="6724" y="533"/>
                </a:cubicBezTo>
                <a:cubicBezTo>
                  <a:pt x="6381" y="963"/>
                  <a:pt x="6038" y="1119"/>
                  <a:pt x="5690" y="1119"/>
                </a:cubicBezTo>
                <a:cubicBezTo>
                  <a:pt x="4758" y="1119"/>
                  <a:pt x="3785" y="1"/>
                  <a:pt x="266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90775" y="3107188"/>
            <a:ext cx="2907600" cy="4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Bevan"/>
              <a:buNone/>
              <a:defRPr sz="1800">
                <a:solidFill>
                  <a:schemeClr val="lt1"/>
                </a:solidFill>
                <a:highlight>
                  <a:schemeClr val="accent3"/>
                </a:highlight>
                <a:latin typeface="Bevan"/>
                <a:ea typeface="Bevan"/>
                <a:cs typeface="Bevan"/>
                <a:sym typeface="Beva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4945650" y="3107188"/>
            <a:ext cx="2907600" cy="4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Bevan"/>
              <a:buNone/>
              <a:defRPr sz="1800">
                <a:solidFill>
                  <a:schemeClr val="lt1"/>
                </a:solidFill>
                <a:highlight>
                  <a:schemeClr val="accent3"/>
                </a:highlight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700"/>
              <a:buFont typeface="Bevan"/>
              <a:buNone/>
              <a:defRPr sz="1700"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90775" y="3517075"/>
            <a:ext cx="29076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945650" y="3517075"/>
            <a:ext cx="29076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/>
          <p:nvPr/>
        </p:nvSpPr>
        <p:spPr>
          <a:xfrm>
            <a:off x="222900" y="187800"/>
            <a:ext cx="8698200" cy="476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4"/>
          <p:cNvSpPr/>
          <p:nvPr/>
        </p:nvSpPr>
        <p:spPr>
          <a:xfrm>
            <a:off x="209488" y="187725"/>
            <a:ext cx="8725035" cy="4768047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/>
          <p:nvPr/>
        </p:nvSpPr>
        <p:spPr>
          <a:xfrm>
            <a:off x="222900" y="187800"/>
            <a:ext cx="8698200" cy="476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5"/>
          <p:cNvSpPr/>
          <p:nvPr/>
        </p:nvSpPr>
        <p:spPr>
          <a:xfrm>
            <a:off x="209488" y="187725"/>
            <a:ext cx="8725035" cy="4768047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5"/>
          <p:cNvSpPr/>
          <p:nvPr/>
        </p:nvSpPr>
        <p:spPr>
          <a:xfrm>
            <a:off x="1294698" y="3871121"/>
            <a:ext cx="174128" cy="151845"/>
          </a:xfrm>
          <a:custGeom>
            <a:avLst/>
            <a:gdLst/>
            <a:ahLst/>
            <a:cxnLst/>
            <a:rect l="l" t="t" r="r" b="b"/>
            <a:pathLst>
              <a:path w="3032" h="2644" extrusionOk="0">
                <a:moveTo>
                  <a:pt x="1782" y="1305"/>
                </a:moveTo>
                <a:cubicBezTo>
                  <a:pt x="1782" y="1306"/>
                  <a:pt x="1783" y="1307"/>
                  <a:pt x="1783" y="1309"/>
                </a:cubicBezTo>
                <a:cubicBezTo>
                  <a:pt x="1725" y="1364"/>
                  <a:pt x="1667" y="1416"/>
                  <a:pt x="1608" y="1470"/>
                </a:cubicBezTo>
                <a:cubicBezTo>
                  <a:pt x="1624" y="1422"/>
                  <a:pt x="1642" y="1376"/>
                  <a:pt x="1660" y="1328"/>
                </a:cubicBezTo>
                <a:cubicBezTo>
                  <a:pt x="1700" y="1321"/>
                  <a:pt x="1742" y="1313"/>
                  <a:pt x="1782" y="1305"/>
                </a:cubicBezTo>
                <a:close/>
                <a:moveTo>
                  <a:pt x="1815" y="0"/>
                </a:moveTo>
                <a:cubicBezTo>
                  <a:pt x="1717" y="0"/>
                  <a:pt x="1618" y="47"/>
                  <a:pt x="1554" y="147"/>
                </a:cubicBezTo>
                <a:cubicBezTo>
                  <a:pt x="1423" y="357"/>
                  <a:pt x="1314" y="576"/>
                  <a:pt x="1216" y="800"/>
                </a:cubicBezTo>
                <a:cubicBezTo>
                  <a:pt x="916" y="869"/>
                  <a:pt x="616" y="947"/>
                  <a:pt x="313" y="1023"/>
                </a:cubicBezTo>
                <a:cubicBezTo>
                  <a:pt x="0" y="1103"/>
                  <a:pt x="45" y="1513"/>
                  <a:pt x="313" y="1611"/>
                </a:cubicBezTo>
                <a:cubicBezTo>
                  <a:pt x="495" y="1677"/>
                  <a:pt x="666" y="1764"/>
                  <a:pt x="836" y="1857"/>
                </a:cubicBezTo>
                <a:lnTo>
                  <a:pt x="710" y="2253"/>
                </a:lnTo>
                <a:cubicBezTo>
                  <a:pt x="646" y="2449"/>
                  <a:pt x="825" y="2643"/>
                  <a:pt x="1011" y="2643"/>
                </a:cubicBezTo>
                <a:cubicBezTo>
                  <a:pt x="1060" y="2643"/>
                  <a:pt x="1111" y="2629"/>
                  <a:pt x="1157" y="2597"/>
                </a:cubicBezTo>
                <a:cubicBezTo>
                  <a:pt x="1310" y="2494"/>
                  <a:pt x="1455" y="2385"/>
                  <a:pt x="1598" y="2271"/>
                </a:cubicBezTo>
                <a:cubicBezTo>
                  <a:pt x="1710" y="2327"/>
                  <a:pt x="1821" y="2382"/>
                  <a:pt x="1940" y="2423"/>
                </a:cubicBezTo>
                <a:cubicBezTo>
                  <a:pt x="1983" y="2558"/>
                  <a:pt x="2111" y="2626"/>
                  <a:pt x="2237" y="2626"/>
                </a:cubicBezTo>
                <a:cubicBezTo>
                  <a:pt x="2387" y="2626"/>
                  <a:pt x="2534" y="2529"/>
                  <a:pt x="2531" y="2334"/>
                </a:cubicBezTo>
                <a:cubicBezTo>
                  <a:pt x="2525" y="2062"/>
                  <a:pt x="2489" y="1791"/>
                  <a:pt x="2444" y="1523"/>
                </a:cubicBezTo>
                <a:cubicBezTo>
                  <a:pt x="2580" y="1392"/>
                  <a:pt x="2713" y="1258"/>
                  <a:pt x="2848" y="1126"/>
                </a:cubicBezTo>
                <a:cubicBezTo>
                  <a:pt x="3031" y="943"/>
                  <a:pt x="2900" y="607"/>
                  <a:pt x="2636" y="607"/>
                </a:cubicBezTo>
                <a:cubicBezTo>
                  <a:pt x="2634" y="607"/>
                  <a:pt x="2633" y="607"/>
                  <a:pt x="2631" y="607"/>
                </a:cubicBezTo>
                <a:cubicBezTo>
                  <a:pt x="2498" y="609"/>
                  <a:pt x="2368" y="618"/>
                  <a:pt x="2237" y="630"/>
                </a:cubicBezTo>
                <a:cubicBezTo>
                  <a:pt x="2197" y="493"/>
                  <a:pt x="2156" y="357"/>
                  <a:pt x="2113" y="221"/>
                </a:cubicBezTo>
                <a:cubicBezTo>
                  <a:pt x="2066" y="78"/>
                  <a:pt x="1941" y="0"/>
                  <a:pt x="181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>
            <a:off x="720001" y="3407610"/>
            <a:ext cx="419516" cy="137704"/>
          </a:xfrm>
          <a:custGeom>
            <a:avLst/>
            <a:gdLst/>
            <a:ahLst/>
            <a:cxnLst/>
            <a:rect l="l" t="t" r="r" b="b"/>
            <a:pathLst>
              <a:path w="7339" h="2409" extrusionOk="0">
                <a:moveTo>
                  <a:pt x="2662" y="1"/>
                </a:moveTo>
                <a:cubicBezTo>
                  <a:pt x="2592" y="1"/>
                  <a:pt x="2521" y="5"/>
                  <a:pt x="2449" y="15"/>
                </a:cubicBezTo>
                <a:cubicBezTo>
                  <a:pt x="1574" y="129"/>
                  <a:pt x="398" y="1234"/>
                  <a:pt x="86" y="2040"/>
                </a:cubicBezTo>
                <a:cubicBezTo>
                  <a:pt x="0" y="2263"/>
                  <a:pt x="182" y="2408"/>
                  <a:pt x="370" y="2408"/>
                </a:cubicBezTo>
                <a:cubicBezTo>
                  <a:pt x="493" y="2408"/>
                  <a:pt x="619" y="2346"/>
                  <a:pt x="674" y="2202"/>
                </a:cubicBezTo>
                <a:cubicBezTo>
                  <a:pt x="887" y="1652"/>
                  <a:pt x="1680" y="1081"/>
                  <a:pt x="2138" y="783"/>
                </a:cubicBezTo>
                <a:cubicBezTo>
                  <a:pt x="2352" y="644"/>
                  <a:pt x="2567" y="587"/>
                  <a:pt x="2782" y="587"/>
                </a:cubicBezTo>
                <a:cubicBezTo>
                  <a:pt x="3436" y="587"/>
                  <a:pt x="4078" y="1118"/>
                  <a:pt x="4602" y="1462"/>
                </a:cubicBezTo>
                <a:cubicBezTo>
                  <a:pt x="4986" y="1713"/>
                  <a:pt x="5344" y="1832"/>
                  <a:pt x="5681" y="1832"/>
                </a:cubicBezTo>
                <a:cubicBezTo>
                  <a:pt x="6223" y="1832"/>
                  <a:pt x="6709" y="1524"/>
                  <a:pt x="7156" y="965"/>
                </a:cubicBezTo>
                <a:cubicBezTo>
                  <a:pt x="7338" y="734"/>
                  <a:pt x="7136" y="428"/>
                  <a:pt x="6921" y="428"/>
                </a:cubicBezTo>
                <a:cubicBezTo>
                  <a:pt x="6853" y="428"/>
                  <a:pt x="6783" y="459"/>
                  <a:pt x="6724" y="533"/>
                </a:cubicBezTo>
                <a:cubicBezTo>
                  <a:pt x="6381" y="963"/>
                  <a:pt x="6038" y="1119"/>
                  <a:pt x="5690" y="1119"/>
                </a:cubicBezTo>
                <a:cubicBezTo>
                  <a:pt x="4758" y="1119"/>
                  <a:pt x="3785" y="1"/>
                  <a:pt x="266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5"/>
          <p:cNvSpPr/>
          <p:nvPr/>
        </p:nvSpPr>
        <p:spPr>
          <a:xfrm>
            <a:off x="8050830" y="874131"/>
            <a:ext cx="293176" cy="125345"/>
          </a:xfrm>
          <a:custGeom>
            <a:avLst/>
            <a:gdLst/>
            <a:ahLst/>
            <a:cxnLst/>
            <a:rect l="l" t="t" r="r" b="b"/>
            <a:pathLst>
              <a:path w="5003" h="2139" extrusionOk="0">
                <a:moveTo>
                  <a:pt x="3494" y="608"/>
                </a:moveTo>
                <a:cubicBezTo>
                  <a:pt x="3699" y="608"/>
                  <a:pt x="3905" y="638"/>
                  <a:pt x="4110" y="705"/>
                </a:cubicBezTo>
                <a:cubicBezTo>
                  <a:pt x="3299" y="1358"/>
                  <a:pt x="2247" y="1494"/>
                  <a:pt x="1206" y="1521"/>
                </a:cubicBezTo>
                <a:cubicBezTo>
                  <a:pt x="1907" y="1066"/>
                  <a:pt x="2692" y="608"/>
                  <a:pt x="3494" y="608"/>
                </a:cubicBezTo>
                <a:close/>
                <a:moveTo>
                  <a:pt x="3524" y="0"/>
                </a:moveTo>
                <a:cubicBezTo>
                  <a:pt x="2510" y="0"/>
                  <a:pt x="1526" y="581"/>
                  <a:pt x="640" y="1164"/>
                </a:cubicBezTo>
                <a:cubicBezTo>
                  <a:pt x="567" y="1212"/>
                  <a:pt x="527" y="1274"/>
                  <a:pt x="511" y="1340"/>
                </a:cubicBezTo>
                <a:cubicBezTo>
                  <a:pt x="402" y="1370"/>
                  <a:pt x="333" y="1448"/>
                  <a:pt x="309" y="1544"/>
                </a:cubicBezTo>
                <a:cubicBezTo>
                  <a:pt x="0" y="1622"/>
                  <a:pt x="22" y="2138"/>
                  <a:pt x="387" y="2138"/>
                </a:cubicBezTo>
                <a:cubicBezTo>
                  <a:pt x="1979" y="2137"/>
                  <a:pt x="3723" y="2090"/>
                  <a:pt x="4872" y="830"/>
                </a:cubicBezTo>
                <a:cubicBezTo>
                  <a:pt x="5003" y="685"/>
                  <a:pt x="4989" y="451"/>
                  <a:pt x="4811" y="350"/>
                </a:cubicBezTo>
                <a:cubicBezTo>
                  <a:pt x="4380" y="103"/>
                  <a:pt x="3950" y="0"/>
                  <a:pt x="35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"/>
          <p:cNvSpPr/>
          <p:nvPr/>
        </p:nvSpPr>
        <p:spPr>
          <a:xfrm rot="-3423259">
            <a:off x="7854130" y="634427"/>
            <a:ext cx="293183" cy="125348"/>
          </a:xfrm>
          <a:custGeom>
            <a:avLst/>
            <a:gdLst/>
            <a:ahLst/>
            <a:cxnLst/>
            <a:rect l="l" t="t" r="r" b="b"/>
            <a:pathLst>
              <a:path w="5003" h="2139" extrusionOk="0">
                <a:moveTo>
                  <a:pt x="3494" y="608"/>
                </a:moveTo>
                <a:cubicBezTo>
                  <a:pt x="3699" y="608"/>
                  <a:pt x="3905" y="638"/>
                  <a:pt x="4110" y="705"/>
                </a:cubicBezTo>
                <a:cubicBezTo>
                  <a:pt x="3299" y="1358"/>
                  <a:pt x="2247" y="1494"/>
                  <a:pt x="1206" y="1521"/>
                </a:cubicBezTo>
                <a:cubicBezTo>
                  <a:pt x="1907" y="1066"/>
                  <a:pt x="2692" y="608"/>
                  <a:pt x="3494" y="608"/>
                </a:cubicBezTo>
                <a:close/>
                <a:moveTo>
                  <a:pt x="3524" y="0"/>
                </a:moveTo>
                <a:cubicBezTo>
                  <a:pt x="2510" y="0"/>
                  <a:pt x="1526" y="581"/>
                  <a:pt x="640" y="1164"/>
                </a:cubicBezTo>
                <a:cubicBezTo>
                  <a:pt x="567" y="1212"/>
                  <a:pt x="527" y="1274"/>
                  <a:pt x="511" y="1340"/>
                </a:cubicBezTo>
                <a:cubicBezTo>
                  <a:pt x="402" y="1370"/>
                  <a:pt x="333" y="1448"/>
                  <a:pt x="309" y="1544"/>
                </a:cubicBezTo>
                <a:cubicBezTo>
                  <a:pt x="0" y="1622"/>
                  <a:pt x="22" y="2138"/>
                  <a:pt x="387" y="2138"/>
                </a:cubicBezTo>
                <a:cubicBezTo>
                  <a:pt x="1979" y="2137"/>
                  <a:pt x="3723" y="2090"/>
                  <a:pt x="4872" y="830"/>
                </a:cubicBezTo>
                <a:cubicBezTo>
                  <a:pt x="5003" y="685"/>
                  <a:pt x="4989" y="451"/>
                  <a:pt x="4811" y="350"/>
                </a:cubicBezTo>
                <a:cubicBezTo>
                  <a:pt x="4380" y="103"/>
                  <a:pt x="3950" y="0"/>
                  <a:pt x="35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">
    <p:bg>
      <p:bgPr>
        <a:solidFill>
          <a:schemeClr val="accen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/>
          <p:nvPr/>
        </p:nvSpPr>
        <p:spPr>
          <a:xfrm>
            <a:off x="222900" y="187800"/>
            <a:ext cx="8698200" cy="476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6"/>
          <p:cNvSpPr/>
          <p:nvPr/>
        </p:nvSpPr>
        <p:spPr>
          <a:xfrm>
            <a:off x="209488" y="187725"/>
            <a:ext cx="8725035" cy="4768047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2">
    <p:bg>
      <p:bgPr>
        <a:solidFill>
          <a:schemeClr val="accen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/>
          <p:nvPr/>
        </p:nvSpPr>
        <p:spPr>
          <a:xfrm>
            <a:off x="222900" y="187800"/>
            <a:ext cx="8698200" cy="476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7"/>
          <p:cNvSpPr/>
          <p:nvPr/>
        </p:nvSpPr>
        <p:spPr>
          <a:xfrm>
            <a:off x="209488" y="187725"/>
            <a:ext cx="8725035" cy="4768047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27"/>
          <p:cNvGrpSpPr/>
          <p:nvPr/>
        </p:nvGrpSpPr>
        <p:grpSpPr>
          <a:xfrm>
            <a:off x="330902" y="3303639"/>
            <a:ext cx="1415245" cy="1702465"/>
            <a:chOff x="976302" y="3204714"/>
            <a:chExt cx="1415245" cy="1702465"/>
          </a:xfrm>
        </p:grpSpPr>
        <p:sp>
          <p:nvSpPr>
            <p:cNvPr id="284" name="Google Shape;284;p27"/>
            <p:cNvSpPr/>
            <p:nvPr/>
          </p:nvSpPr>
          <p:spPr>
            <a:xfrm rot="2700000">
              <a:off x="1243077" y="3352454"/>
              <a:ext cx="881695" cy="1119764"/>
            </a:xfrm>
            <a:custGeom>
              <a:avLst/>
              <a:gdLst/>
              <a:ahLst/>
              <a:cxnLst/>
              <a:rect l="l" t="t" r="r" b="b"/>
              <a:pathLst>
                <a:path w="13703" h="17403" extrusionOk="0">
                  <a:moveTo>
                    <a:pt x="9485" y="0"/>
                  </a:moveTo>
                  <a:cubicBezTo>
                    <a:pt x="8414" y="0"/>
                    <a:pt x="7382" y="317"/>
                    <a:pt x="6556" y="1130"/>
                  </a:cubicBezTo>
                  <a:cubicBezTo>
                    <a:pt x="5157" y="2509"/>
                    <a:pt x="5961" y="4188"/>
                    <a:pt x="6993" y="5480"/>
                  </a:cubicBezTo>
                  <a:cubicBezTo>
                    <a:pt x="7619" y="6263"/>
                    <a:pt x="8354" y="6953"/>
                    <a:pt x="8894" y="7805"/>
                  </a:cubicBezTo>
                  <a:cubicBezTo>
                    <a:pt x="9237" y="8343"/>
                    <a:pt x="9339" y="8909"/>
                    <a:pt x="8922" y="9444"/>
                  </a:cubicBezTo>
                  <a:cubicBezTo>
                    <a:pt x="8750" y="9666"/>
                    <a:pt x="8475" y="9742"/>
                    <a:pt x="8162" y="9742"/>
                  </a:cubicBezTo>
                  <a:cubicBezTo>
                    <a:pt x="7545" y="9742"/>
                    <a:pt x="6777" y="9444"/>
                    <a:pt x="6346" y="9367"/>
                  </a:cubicBezTo>
                  <a:cubicBezTo>
                    <a:pt x="6190" y="9339"/>
                    <a:pt x="6039" y="9325"/>
                    <a:pt x="5892" y="9325"/>
                  </a:cubicBezTo>
                  <a:cubicBezTo>
                    <a:pt x="5124" y="9325"/>
                    <a:pt x="4484" y="9705"/>
                    <a:pt x="4144" y="10456"/>
                  </a:cubicBezTo>
                  <a:cubicBezTo>
                    <a:pt x="3632" y="11584"/>
                    <a:pt x="4722" y="12977"/>
                    <a:pt x="4974" y="14119"/>
                  </a:cubicBezTo>
                  <a:cubicBezTo>
                    <a:pt x="3334" y="14346"/>
                    <a:pt x="1" y="15626"/>
                    <a:pt x="2101" y="17330"/>
                  </a:cubicBezTo>
                  <a:cubicBezTo>
                    <a:pt x="2164" y="17381"/>
                    <a:pt x="2233" y="17403"/>
                    <a:pt x="2300" y="17403"/>
                  </a:cubicBezTo>
                  <a:cubicBezTo>
                    <a:pt x="2552" y="17403"/>
                    <a:pt x="2773" y="17094"/>
                    <a:pt x="2532" y="16899"/>
                  </a:cubicBezTo>
                  <a:cubicBezTo>
                    <a:pt x="961" y="15622"/>
                    <a:pt x="4457" y="14734"/>
                    <a:pt x="5325" y="14695"/>
                  </a:cubicBezTo>
                  <a:cubicBezTo>
                    <a:pt x="5483" y="14685"/>
                    <a:pt x="5649" y="14559"/>
                    <a:pt x="5634" y="14389"/>
                  </a:cubicBezTo>
                  <a:cubicBezTo>
                    <a:pt x="5535" y="13318"/>
                    <a:pt x="3836" y="10653"/>
                    <a:pt x="5431" y="9989"/>
                  </a:cubicBezTo>
                  <a:cubicBezTo>
                    <a:pt x="5604" y="9918"/>
                    <a:pt x="5780" y="9889"/>
                    <a:pt x="5959" y="9889"/>
                  </a:cubicBezTo>
                  <a:cubicBezTo>
                    <a:pt x="6682" y="9889"/>
                    <a:pt x="7454" y="10354"/>
                    <a:pt x="8185" y="10354"/>
                  </a:cubicBezTo>
                  <a:cubicBezTo>
                    <a:pt x="8294" y="10354"/>
                    <a:pt x="8402" y="10344"/>
                    <a:pt x="8508" y="10320"/>
                  </a:cubicBezTo>
                  <a:cubicBezTo>
                    <a:pt x="9803" y="10033"/>
                    <a:pt x="10038" y="8746"/>
                    <a:pt x="9531" y="7687"/>
                  </a:cubicBezTo>
                  <a:cubicBezTo>
                    <a:pt x="8835" y="6237"/>
                    <a:pt x="7374" y="5280"/>
                    <a:pt x="6626" y="3847"/>
                  </a:cubicBezTo>
                  <a:cubicBezTo>
                    <a:pt x="5869" y="2391"/>
                    <a:pt x="7111" y="1107"/>
                    <a:pt x="8461" y="709"/>
                  </a:cubicBezTo>
                  <a:cubicBezTo>
                    <a:pt x="8790" y="612"/>
                    <a:pt x="9135" y="570"/>
                    <a:pt x="9487" y="570"/>
                  </a:cubicBezTo>
                  <a:cubicBezTo>
                    <a:pt x="10746" y="570"/>
                    <a:pt x="12093" y="1114"/>
                    <a:pt x="13105" y="1685"/>
                  </a:cubicBezTo>
                  <a:cubicBezTo>
                    <a:pt x="13157" y="1715"/>
                    <a:pt x="13208" y="1728"/>
                    <a:pt x="13256" y="1728"/>
                  </a:cubicBezTo>
                  <a:cubicBezTo>
                    <a:pt x="13526" y="1728"/>
                    <a:pt x="13703" y="1323"/>
                    <a:pt x="13412" y="1159"/>
                  </a:cubicBezTo>
                  <a:cubicBezTo>
                    <a:pt x="12263" y="509"/>
                    <a:pt x="10842" y="0"/>
                    <a:pt x="9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 rot="2700000">
              <a:off x="1329709" y="4075311"/>
              <a:ext cx="483539" cy="774306"/>
            </a:xfrm>
            <a:custGeom>
              <a:avLst/>
              <a:gdLst/>
              <a:ahLst/>
              <a:cxnLst/>
              <a:rect l="l" t="t" r="r" b="b"/>
              <a:pathLst>
                <a:path w="7515" h="12034" extrusionOk="0">
                  <a:moveTo>
                    <a:pt x="7138" y="0"/>
                  </a:moveTo>
                  <a:cubicBezTo>
                    <a:pt x="7022" y="0"/>
                    <a:pt x="6915" y="67"/>
                    <a:pt x="6894" y="222"/>
                  </a:cubicBezTo>
                  <a:cubicBezTo>
                    <a:pt x="6747" y="1268"/>
                    <a:pt x="5671" y="801"/>
                    <a:pt x="4935" y="1051"/>
                  </a:cubicBezTo>
                  <a:cubicBezTo>
                    <a:pt x="4346" y="1251"/>
                    <a:pt x="4000" y="1972"/>
                    <a:pt x="3870" y="2529"/>
                  </a:cubicBezTo>
                  <a:cubicBezTo>
                    <a:pt x="3522" y="4017"/>
                    <a:pt x="5386" y="5128"/>
                    <a:pt x="5463" y="6569"/>
                  </a:cubicBezTo>
                  <a:cubicBezTo>
                    <a:pt x="5545" y="8103"/>
                    <a:pt x="2537" y="8486"/>
                    <a:pt x="1506" y="9036"/>
                  </a:cubicBezTo>
                  <a:cubicBezTo>
                    <a:pt x="387" y="9633"/>
                    <a:pt x="238" y="10712"/>
                    <a:pt x="639" y="11826"/>
                  </a:cubicBezTo>
                  <a:cubicBezTo>
                    <a:pt x="691" y="11971"/>
                    <a:pt x="815" y="12034"/>
                    <a:pt x="938" y="12034"/>
                  </a:cubicBezTo>
                  <a:cubicBezTo>
                    <a:pt x="1125" y="12034"/>
                    <a:pt x="1308" y="11887"/>
                    <a:pt x="1227" y="11663"/>
                  </a:cubicBezTo>
                  <a:cubicBezTo>
                    <a:pt x="0" y="8271"/>
                    <a:pt x="5774" y="9650"/>
                    <a:pt x="6044" y="6863"/>
                  </a:cubicBezTo>
                  <a:cubicBezTo>
                    <a:pt x="6202" y="5220"/>
                    <a:pt x="4630" y="4371"/>
                    <a:pt x="4455" y="2863"/>
                  </a:cubicBezTo>
                  <a:cubicBezTo>
                    <a:pt x="4276" y="1311"/>
                    <a:pt x="5940" y="1727"/>
                    <a:pt x="6805" y="1594"/>
                  </a:cubicBezTo>
                  <a:cubicBezTo>
                    <a:pt x="7326" y="1511"/>
                    <a:pt x="7427" y="766"/>
                    <a:pt x="7481" y="385"/>
                  </a:cubicBezTo>
                  <a:cubicBezTo>
                    <a:pt x="7514" y="153"/>
                    <a:pt x="7315" y="0"/>
                    <a:pt x="7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 rot="2700000">
              <a:off x="1344569" y="3579644"/>
              <a:ext cx="729394" cy="1047378"/>
            </a:xfrm>
            <a:custGeom>
              <a:avLst/>
              <a:gdLst/>
              <a:ahLst/>
              <a:cxnLst/>
              <a:rect l="l" t="t" r="r" b="b"/>
              <a:pathLst>
                <a:path w="11336" h="16278" extrusionOk="0">
                  <a:moveTo>
                    <a:pt x="7344" y="1"/>
                  </a:moveTo>
                  <a:cubicBezTo>
                    <a:pt x="6718" y="1"/>
                    <a:pt x="6154" y="163"/>
                    <a:pt x="5762" y="599"/>
                  </a:cubicBezTo>
                  <a:cubicBezTo>
                    <a:pt x="5187" y="1235"/>
                    <a:pt x="5639" y="2299"/>
                    <a:pt x="6007" y="2904"/>
                  </a:cubicBezTo>
                  <a:cubicBezTo>
                    <a:pt x="6436" y="3615"/>
                    <a:pt x="7018" y="4240"/>
                    <a:pt x="7488" y="4923"/>
                  </a:cubicBezTo>
                  <a:cubicBezTo>
                    <a:pt x="8460" y="6332"/>
                    <a:pt x="8248" y="8243"/>
                    <a:pt x="6079" y="8243"/>
                  </a:cubicBezTo>
                  <a:cubicBezTo>
                    <a:pt x="6065" y="8243"/>
                    <a:pt x="6052" y="8243"/>
                    <a:pt x="6038" y="8243"/>
                  </a:cubicBezTo>
                  <a:cubicBezTo>
                    <a:pt x="5906" y="8242"/>
                    <a:pt x="5761" y="8239"/>
                    <a:pt x="5609" y="8239"/>
                  </a:cubicBezTo>
                  <a:cubicBezTo>
                    <a:pt x="4716" y="8239"/>
                    <a:pt x="3585" y="8330"/>
                    <a:pt x="3339" y="9323"/>
                  </a:cubicBezTo>
                  <a:cubicBezTo>
                    <a:pt x="3040" y="10527"/>
                    <a:pt x="5205" y="11022"/>
                    <a:pt x="3961" y="12438"/>
                  </a:cubicBezTo>
                  <a:cubicBezTo>
                    <a:pt x="3117" y="13400"/>
                    <a:pt x="0" y="14565"/>
                    <a:pt x="1603" y="16187"/>
                  </a:cubicBezTo>
                  <a:cubicBezTo>
                    <a:pt x="1665" y="16251"/>
                    <a:pt x="1737" y="16277"/>
                    <a:pt x="1806" y="16277"/>
                  </a:cubicBezTo>
                  <a:cubicBezTo>
                    <a:pt x="2038" y="16277"/>
                    <a:pt x="2247" y="15971"/>
                    <a:pt x="2034" y="15756"/>
                  </a:cubicBezTo>
                  <a:cubicBezTo>
                    <a:pt x="1181" y="14892"/>
                    <a:pt x="2954" y="14016"/>
                    <a:pt x="3552" y="13581"/>
                  </a:cubicBezTo>
                  <a:cubicBezTo>
                    <a:pt x="4141" y="13152"/>
                    <a:pt x="4669" y="12683"/>
                    <a:pt x="4942" y="11995"/>
                  </a:cubicBezTo>
                  <a:cubicBezTo>
                    <a:pt x="5250" y="11219"/>
                    <a:pt x="4599" y="10393"/>
                    <a:pt x="4165" y="9830"/>
                  </a:cubicBezTo>
                  <a:cubicBezTo>
                    <a:pt x="3512" y="8980"/>
                    <a:pt x="4978" y="8845"/>
                    <a:pt x="5746" y="8845"/>
                  </a:cubicBezTo>
                  <a:cubicBezTo>
                    <a:pt x="5862" y="8845"/>
                    <a:pt x="5963" y="8848"/>
                    <a:pt x="6037" y="8852"/>
                  </a:cubicBezTo>
                  <a:cubicBezTo>
                    <a:pt x="6116" y="8857"/>
                    <a:pt x="6192" y="8859"/>
                    <a:pt x="6267" y="8859"/>
                  </a:cubicBezTo>
                  <a:cubicBezTo>
                    <a:pt x="6829" y="8859"/>
                    <a:pt x="7279" y="8728"/>
                    <a:pt x="7768" y="8405"/>
                  </a:cubicBezTo>
                  <a:cubicBezTo>
                    <a:pt x="9797" y="7062"/>
                    <a:pt x="8169" y="4765"/>
                    <a:pt x="7134" y="3425"/>
                  </a:cubicBezTo>
                  <a:cubicBezTo>
                    <a:pt x="6313" y="2361"/>
                    <a:pt x="5506" y="684"/>
                    <a:pt x="7379" y="684"/>
                  </a:cubicBezTo>
                  <a:cubicBezTo>
                    <a:pt x="7439" y="684"/>
                    <a:pt x="7502" y="685"/>
                    <a:pt x="7569" y="689"/>
                  </a:cubicBezTo>
                  <a:cubicBezTo>
                    <a:pt x="8634" y="747"/>
                    <a:pt x="9752" y="1157"/>
                    <a:pt x="10715" y="1591"/>
                  </a:cubicBezTo>
                  <a:cubicBezTo>
                    <a:pt x="10761" y="1612"/>
                    <a:pt x="10807" y="1621"/>
                    <a:pt x="10850" y="1621"/>
                  </a:cubicBezTo>
                  <a:cubicBezTo>
                    <a:pt x="11140" y="1621"/>
                    <a:pt x="11336" y="1206"/>
                    <a:pt x="11022" y="1064"/>
                  </a:cubicBezTo>
                  <a:cubicBezTo>
                    <a:pt x="10156" y="673"/>
                    <a:pt x="8621" y="1"/>
                    <a:pt x="7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 rot="2700000">
              <a:off x="1268336" y="4074500"/>
              <a:ext cx="323839" cy="535335"/>
            </a:xfrm>
            <a:custGeom>
              <a:avLst/>
              <a:gdLst/>
              <a:ahLst/>
              <a:cxnLst/>
              <a:rect l="l" t="t" r="r" b="b"/>
              <a:pathLst>
                <a:path w="5033" h="8320" extrusionOk="0">
                  <a:moveTo>
                    <a:pt x="4079" y="1"/>
                  </a:moveTo>
                  <a:cubicBezTo>
                    <a:pt x="4011" y="1"/>
                    <a:pt x="3940" y="26"/>
                    <a:pt x="3876" y="85"/>
                  </a:cubicBezTo>
                  <a:cubicBezTo>
                    <a:pt x="3563" y="374"/>
                    <a:pt x="3165" y="763"/>
                    <a:pt x="3373" y="1238"/>
                  </a:cubicBezTo>
                  <a:cubicBezTo>
                    <a:pt x="3500" y="1530"/>
                    <a:pt x="3679" y="1735"/>
                    <a:pt x="3891" y="1969"/>
                  </a:cubicBezTo>
                  <a:cubicBezTo>
                    <a:pt x="5024" y="3217"/>
                    <a:pt x="3896" y="3724"/>
                    <a:pt x="2921" y="4041"/>
                  </a:cubicBezTo>
                  <a:cubicBezTo>
                    <a:pt x="1114" y="4630"/>
                    <a:pt x="1" y="6278"/>
                    <a:pt x="645" y="8110"/>
                  </a:cubicBezTo>
                  <a:cubicBezTo>
                    <a:pt x="696" y="8256"/>
                    <a:pt x="819" y="8319"/>
                    <a:pt x="942" y="8319"/>
                  </a:cubicBezTo>
                  <a:cubicBezTo>
                    <a:pt x="1128" y="8319"/>
                    <a:pt x="1311" y="8173"/>
                    <a:pt x="1232" y="7948"/>
                  </a:cubicBezTo>
                  <a:cubicBezTo>
                    <a:pt x="618" y="6198"/>
                    <a:pt x="1853" y="5032"/>
                    <a:pt x="3408" y="4525"/>
                  </a:cubicBezTo>
                  <a:cubicBezTo>
                    <a:pt x="3927" y="4356"/>
                    <a:pt x="4396" y="4236"/>
                    <a:pt x="4744" y="3792"/>
                  </a:cubicBezTo>
                  <a:cubicBezTo>
                    <a:pt x="4997" y="3470"/>
                    <a:pt x="5033" y="2817"/>
                    <a:pt x="4893" y="2457"/>
                  </a:cubicBezTo>
                  <a:cubicBezTo>
                    <a:pt x="4641" y="1802"/>
                    <a:pt x="3611" y="1160"/>
                    <a:pt x="4308" y="516"/>
                  </a:cubicBezTo>
                  <a:cubicBezTo>
                    <a:pt x="4533" y="307"/>
                    <a:pt x="4321" y="1"/>
                    <a:pt x="4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27"/>
          <p:cNvSpPr/>
          <p:nvPr/>
        </p:nvSpPr>
        <p:spPr>
          <a:xfrm>
            <a:off x="7611389" y="908448"/>
            <a:ext cx="775477" cy="581996"/>
          </a:xfrm>
          <a:custGeom>
            <a:avLst/>
            <a:gdLst/>
            <a:ahLst/>
            <a:cxnLst/>
            <a:rect l="l" t="t" r="r" b="b"/>
            <a:pathLst>
              <a:path w="13503" h="10134" extrusionOk="0">
                <a:moveTo>
                  <a:pt x="8364" y="1"/>
                </a:moveTo>
                <a:cubicBezTo>
                  <a:pt x="7529" y="1"/>
                  <a:pt x="6688" y="228"/>
                  <a:pt x="5961" y="732"/>
                </a:cubicBezTo>
                <a:cubicBezTo>
                  <a:pt x="4296" y="1887"/>
                  <a:pt x="1446" y="7175"/>
                  <a:pt x="4710" y="8219"/>
                </a:cubicBezTo>
                <a:cubicBezTo>
                  <a:pt x="5009" y="8315"/>
                  <a:pt x="5322" y="8359"/>
                  <a:pt x="5637" y="8359"/>
                </a:cubicBezTo>
                <a:cubicBezTo>
                  <a:pt x="6684" y="8359"/>
                  <a:pt x="7760" y="7871"/>
                  <a:pt x="8458" y="7138"/>
                </a:cubicBezTo>
                <a:cubicBezTo>
                  <a:pt x="9401" y="6149"/>
                  <a:pt x="9338" y="4562"/>
                  <a:pt x="8141" y="3856"/>
                </a:cubicBezTo>
                <a:cubicBezTo>
                  <a:pt x="7804" y="3657"/>
                  <a:pt x="7460" y="3565"/>
                  <a:pt x="7139" y="3565"/>
                </a:cubicBezTo>
                <a:cubicBezTo>
                  <a:pt x="6287" y="3565"/>
                  <a:pt x="5602" y="4213"/>
                  <a:pt x="5675" y="5234"/>
                </a:cubicBezTo>
                <a:cubicBezTo>
                  <a:pt x="5719" y="5853"/>
                  <a:pt x="5948" y="6085"/>
                  <a:pt x="6230" y="6085"/>
                </a:cubicBezTo>
                <a:cubicBezTo>
                  <a:pt x="6642" y="6085"/>
                  <a:pt x="7168" y="5592"/>
                  <a:pt x="7403" y="5093"/>
                </a:cubicBezTo>
                <a:cubicBezTo>
                  <a:pt x="7516" y="4850"/>
                  <a:pt x="7305" y="4628"/>
                  <a:pt x="7106" y="4628"/>
                </a:cubicBezTo>
                <a:cubicBezTo>
                  <a:pt x="7016" y="4628"/>
                  <a:pt x="6928" y="4674"/>
                  <a:pt x="6876" y="4786"/>
                </a:cubicBezTo>
                <a:cubicBezTo>
                  <a:pt x="6728" y="5100"/>
                  <a:pt x="6549" y="5277"/>
                  <a:pt x="6426" y="5277"/>
                </a:cubicBezTo>
                <a:cubicBezTo>
                  <a:pt x="6301" y="5277"/>
                  <a:pt x="6234" y="5096"/>
                  <a:pt x="6314" y="4693"/>
                </a:cubicBezTo>
                <a:cubicBezTo>
                  <a:pt x="6578" y="4376"/>
                  <a:pt x="6871" y="4217"/>
                  <a:pt x="7194" y="4217"/>
                </a:cubicBezTo>
                <a:cubicBezTo>
                  <a:pt x="7339" y="4217"/>
                  <a:pt x="7490" y="4249"/>
                  <a:pt x="7648" y="4313"/>
                </a:cubicBezTo>
                <a:cubicBezTo>
                  <a:pt x="8216" y="4444"/>
                  <a:pt x="8475" y="4951"/>
                  <a:pt x="8511" y="5474"/>
                </a:cubicBezTo>
                <a:cubicBezTo>
                  <a:pt x="8601" y="6786"/>
                  <a:pt x="7141" y="7476"/>
                  <a:pt x="6086" y="7699"/>
                </a:cubicBezTo>
                <a:cubicBezTo>
                  <a:pt x="5902" y="7738"/>
                  <a:pt x="5731" y="7756"/>
                  <a:pt x="5573" y="7756"/>
                </a:cubicBezTo>
                <a:cubicBezTo>
                  <a:pt x="4182" y="7756"/>
                  <a:pt x="3781" y="6339"/>
                  <a:pt x="3999" y="5021"/>
                </a:cubicBezTo>
                <a:cubicBezTo>
                  <a:pt x="4403" y="2604"/>
                  <a:pt x="6424" y="570"/>
                  <a:pt x="8580" y="570"/>
                </a:cubicBezTo>
                <a:cubicBezTo>
                  <a:pt x="9532" y="570"/>
                  <a:pt x="10511" y="967"/>
                  <a:pt x="11389" y="1904"/>
                </a:cubicBezTo>
                <a:cubicBezTo>
                  <a:pt x="12726" y="3333"/>
                  <a:pt x="11768" y="5440"/>
                  <a:pt x="10735" y="6714"/>
                </a:cubicBezTo>
                <a:cubicBezTo>
                  <a:pt x="9559" y="8163"/>
                  <a:pt x="7774" y="9222"/>
                  <a:pt x="5914" y="9442"/>
                </a:cubicBezTo>
                <a:cubicBezTo>
                  <a:pt x="5747" y="9461"/>
                  <a:pt x="5582" y="9471"/>
                  <a:pt x="5417" y="9471"/>
                </a:cubicBezTo>
                <a:cubicBezTo>
                  <a:pt x="3428" y="9471"/>
                  <a:pt x="1615" y="8060"/>
                  <a:pt x="1167" y="6092"/>
                </a:cubicBezTo>
                <a:cubicBezTo>
                  <a:pt x="678" y="3949"/>
                  <a:pt x="2072" y="841"/>
                  <a:pt x="4405" y="841"/>
                </a:cubicBezTo>
                <a:cubicBezTo>
                  <a:pt x="4667" y="841"/>
                  <a:pt x="4942" y="880"/>
                  <a:pt x="5227" y="965"/>
                </a:cubicBezTo>
                <a:cubicBezTo>
                  <a:pt x="5259" y="974"/>
                  <a:pt x="5290" y="979"/>
                  <a:pt x="5319" y="979"/>
                </a:cubicBezTo>
                <a:cubicBezTo>
                  <a:pt x="5628" y="979"/>
                  <a:pt x="5733" y="478"/>
                  <a:pt x="5389" y="377"/>
                </a:cubicBezTo>
                <a:cubicBezTo>
                  <a:pt x="5038" y="273"/>
                  <a:pt x="4703" y="224"/>
                  <a:pt x="4384" y="224"/>
                </a:cubicBezTo>
                <a:cubicBezTo>
                  <a:pt x="2590" y="224"/>
                  <a:pt x="1316" y="1757"/>
                  <a:pt x="741" y="3514"/>
                </a:cubicBezTo>
                <a:cubicBezTo>
                  <a:pt x="1" y="5774"/>
                  <a:pt x="847" y="7998"/>
                  <a:pt x="2768" y="9322"/>
                </a:cubicBezTo>
                <a:cubicBezTo>
                  <a:pt x="3592" y="9888"/>
                  <a:pt x="4497" y="10133"/>
                  <a:pt x="5416" y="10133"/>
                </a:cubicBezTo>
                <a:cubicBezTo>
                  <a:pt x="8342" y="10133"/>
                  <a:pt x="11401" y="7642"/>
                  <a:pt x="12385" y="5091"/>
                </a:cubicBezTo>
                <a:cubicBezTo>
                  <a:pt x="13503" y="2193"/>
                  <a:pt x="10960" y="1"/>
                  <a:pt x="83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7"/>
          <p:cNvSpPr/>
          <p:nvPr/>
        </p:nvSpPr>
        <p:spPr>
          <a:xfrm>
            <a:off x="6794614" y="586710"/>
            <a:ext cx="419516" cy="137704"/>
          </a:xfrm>
          <a:custGeom>
            <a:avLst/>
            <a:gdLst/>
            <a:ahLst/>
            <a:cxnLst/>
            <a:rect l="l" t="t" r="r" b="b"/>
            <a:pathLst>
              <a:path w="7339" h="2409" extrusionOk="0">
                <a:moveTo>
                  <a:pt x="2662" y="1"/>
                </a:moveTo>
                <a:cubicBezTo>
                  <a:pt x="2592" y="1"/>
                  <a:pt x="2521" y="5"/>
                  <a:pt x="2449" y="15"/>
                </a:cubicBezTo>
                <a:cubicBezTo>
                  <a:pt x="1574" y="129"/>
                  <a:pt x="398" y="1234"/>
                  <a:pt x="86" y="2040"/>
                </a:cubicBezTo>
                <a:cubicBezTo>
                  <a:pt x="0" y="2263"/>
                  <a:pt x="182" y="2408"/>
                  <a:pt x="370" y="2408"/>
                </a:cubicBezTo>
                <a:cubicBezTo>
                  <a:pt x="493" y="2408"/>
                  <a:pt x="619" y="2346"/>
                  <a:pt x="674" y="2202"/>
                </a:cubicBezTo>
                <a:cubicBezTo>
                  <a:pt x="887" y="1652"/>
                  <a:pt x="1680" y="1081"/>
                  <a:pt x="2138" y="783"/>
                </a:cubicBezTo>
                <a:cubicBezTo>
                  <a:pt x="2352" y="644"/>
                  <a:pt x="2567" y="587"/>
                  <a:pt x="2782" y="587"/>
                </a:cubicBezTo>
                <a:cubicBezTo>
                  <a:pt x="3436" y="587"/>
                  <a:pt x="4078" y="1118"/>
                  <a:pt x="4602" y="1462"/>
                </a:cubicBezTo>
                <a:cubicBezTo>
                  <a:pt x="4986" y="1713"/>
                  <a:pt x="5344" y="1832"/>
                  <a:pt x="5681" y="1832"/>
                </a:cubicBezTo>
                <a:cubicBezTo>
                  <a:pt x="6223" y="1832"/>
                  <a:pt x="6709" y="1524"/>
                  <a:pt x="7156" y="965"/>
                </a:cubicBezTo>
                <a:cubicBezTo>
                  <a:pt x="7338" y="734"/>
                  <a:pt x="7136" y="428"/>
                  <a:pt x="6921" y="428"/>
                </a:cubicBezTo>
                <a:cubicBezTo>
                  <a:pt x="6853" y="428"/>
                  <a:pt x="6783" y="459"/>
                  <a:pt x="6724" y="533"/>
                </a:cubicBezTo>
                <a:cubicBezTo>
                  <a:pt x="6381" y="963"/>
                  <a:pt x="6038" y="1119"/>
                  <a:pt x="5690" y="1119"/>
                </a:cubicBezTo>
                <a:cubicBezTo>
                  <a:pt x="4758" y="1119"/>
                  <a:pt x="3785" y="1"/>
                  <a:pt x="266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7"/>
          <p:cNvSpPr/>
          <p:nvPr/>
        </p:nvSpPr>
        <p:spPr>
          <a:xfrm>
            <a:off x="7051573" y="773102"/>
            <a:ext cx="381388" cy="84601"/>
          </a:xfrm>
          <a:custGeom>
            <a:avLst/>
            <a:gdLst/>
            <a:ahLst/>
            <a:cxnLst/>
            <a:rect l="l" t="t" r="r" b="b"/>
            <a:pathLst>
              <a:path w="6672" h="1480" extrusionOk="0">
                <a:moveTo>
                  <a:pt x="3182" y="0"/>
                </a:moveTo>
                <a:cubicBezTo>
                  <a:pt x="2135" y="0"/>
                  <a:pt x="1120" y="260"/>
                  <a:pt x="241" y="974"/>
                </a:cubicBezTo>
                <a:cubicBezTo>
                  <a:pt x="0" y="1170"/>
                  <a:pt x="220" y="1479"/>
                  <a:pt x="472" y="1479"/>
                </a:cubicBezTo>
                <a:cubicBezTo>
                  <a:pt x="540" y="1479"/>
                  <a:pt x="609" y="1457"/>
                  <a:pt x="673" y="1405"/>
                </a:cubicBezTo>
                <a:cubicBezTo>
                  <a:pt x="1407" y="809"/>
                  <a:pt x="2268" y="595"/>
                  <a:pt x="3157" y="595"/>
                </a:cubicBezTo>
                <a:cubicBezTo>
                  <a:pt x="4175" y="595"/>
                  <a:pt x="5230" y="875"/>
                  <a:pt x="6172" y="1179"/>
                </a:cubicBezTo>
                <a:cubicBezTo>
                  <a:pt x="6206" y="1190"/>
                  <a:pt x="6239" y="1195"/>
                  <a:pt x="6270" y="1195"/>
                </a:cubicBezTo>
                <a:cubicBezTo>
                  <a:pt x="6572" y="1195"/>
                  <a:pt x="6672" y="700"/>
                  <a:pt x="6334" y="590"/>
                </a:cubicBezTo>
                <a:cubicBezTo>
                  <a:pt x="5324" y="264"/>
                  <a:pt x="4237" y="0"/>
                  <a:pt x="31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7"/>
          <p:cNvSpPr/>
          <p:nvPr/>
        </p:nvSpPr>
        <p:spPr>
          <a:xfrm>
            <a:off x="8220478" y="584702"/>
            <a:ext cx="203532" cy="139727"/>
          </a:xfrm>
          <a:custGeom>
            <a:avLst/>
            <a:gdLst/>
            <a:ahLst/>
            <a:cxnLst/>
            <a:rect l="l" t="t" r="r" b="b"/>
            <a:pathLst>
              <a:path w="3544" h="2433" extrusionOk="0">
                <a:moveTo>
                  <a:pt x="3162" y="0"/>
                </a:moveTo>
                <a:cubicBezTo>
                  <a:pt x="3133" y="0"/>
                  <a:pt x="3103" y="6"/>
                  <a:pt x="3073" y="18"/>
                </a:cubicBezTo>
                <a:cubicBezTo>
                  <a:pt x="2478" y="248"/>
                  <a:pt x="2148" y="662"/>
                  <a:pt x="1718" y="1113"/>
                </a:cubicBezTo>
                <a:cubicBezTo>
                  <a:pt x="1589" y="1248"/>
                  <a:pt x="1620" y="1412"/>
                  <a:pt x="1713" y="1521"/>
                </a:cubicBezTo>
                <a:cubicBezTo>
                  <a:pt x="1625" y="1611"/>
                  <a:pt x="1536" y="1699"/>
                  <a:pt x="1448" y="1788"/>
                </a:cubicBezTo>
                <a:cubicBezTo>
                  <a:pt x="1110" y="1612"/>
                  <a:pt x="755" y="1140"/>
                  <a:pt x="522" y="909"/>
                </a:cubicBezTo>
                <a:cubicBezTo>
                  <a:pt x="461" y="849"/>
                  <a:pt x="386" y="822"/>
                  <a:pt x="312" y="822"/>
                </a:cubicBezTo>
                <a:cubicBezTo>
                  <a:pt x="154" y="822"/>
                  <a:pt x="0" y="943"/>
                  <a:pt x="0" y="1125"/>
                </a:cubicBezTo>
                <a:lnTo>
                  <a:pt x="0" y="1734"/>
                </a:lnTo>
                <a:cubicBezTo>
                  <a:pt x="0" y="1831"/>
                  <a:pt x="56" y="1957"/>
                  <a:pt x="152" y="1999"/>
                </a:cubicBezTo>
                <a:cubicBezTo>
                  <a:pt x="472" y="2135"/>
                  <a:pt x="810" y="2208"/>
                  <a:pt x="1137" y="2320"/>
                </a:cubicBezTo>
                <a:cubicBezTo>
                  <a:pt x="1224" y="2369"/>
                  <a:pt x="1312" y="2411"/>
                  <a:pt x="1399" y="2429"/>
                </a:cubicBezTo>
                <a:cubicBezTo>
                  <a:pt x="1413" y="2431"/>
                  <a:pt x="1427" y="2432"/>
                  <a:pt x="1440" y="2432"/>
                </a:cubicBezTo>
                <a:cubicBezTo>
                  <a:pt x="1457" y="2432"/>
                  <a:pt x="1473" y="2431"/>
                  <a:pt x="1489" y="2431"/>
                </a:cubicBezTo>
                <a:cubicBezTo>
                  <a:pt x="1496" y="2431"/>
                  <a:pt x="1503" y="2433"/>
                  <a:pt x="1511" y="2433"/>
                </a:cubicBezTo>
                <a:cubicBezTo>
                  <a:pt x="1856" y="2411"/>
                  <a:pt x="2122" y="1977"/>
                  <a:pt x="2344" y="1749"/>
                </a:cubicBezTo>
                <a:cubicBezTo>
                  <a:pt x="2732" y="1350"/>
                  <a:pt x="3097" y="928"/>
                  <a:pt x="3416" y="468"/>
                </a:cubicBezTo>
                <a:cubicBezTo>
                  <a:pt x="3544" y="280"/>
                  <a:pt x="3372" y="0"/>
                  <a:pt x="3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8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Hình ảnh 1664">
            <a:extLst>
              <a:ext uri="{FF2B5EF4-FFF2-40B4-BE49-F238E27FC236}">
                <a16:creationId xmlns:a16="http://schemas.microsoft.com/office/drawing/2014/main" id="{D51B82E2-6981-E211-FF43-42117663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25" y="4385285"/>
            <a:ext cx="493819" cy="457240"/>
          </a:xfrm>
          <a:prstGeom prst="rect">
            <a:avLst/>
          </a:prstGeom>
        </p:spPr>
      </p:pic>
      <p:sp>
        <p:nvSpPr>
          <p:cNvPr id="1519" name="Google Shape;1519;p29"/>
          <p:cNvSpPr/>
          <p:nvPr/>
        </p:nvSpPr>
        <p:spPr>
          <a:xfrm>
            <a:off x="4386772" y="3767871"/>
            <a:ext cx="4851328" cy="1489922"/>
          </a:xfrm>
          <a:custGeom>
            <a:avLst/>
            <a:gdLst/>
            <a:ahLst/>
            <a:cxnLst/>
            <a:rect l="l" t="t" r="r" b="b"/>
            <a:pathLst>
              <a:path w="394698" h="49431" extrusionOk="0">
                <a:moveTo>
                  <a:pt x="0" y="49431"/>
                </a:moveTo>
                <a:cubicBezTo>
                  <a:pt x="11010" y="38426"/>
                  <a:pt x="26542" y="32071"/>
                  <a:pt x="41645" y="28298"/>
                </a:cubicBezTo>
                <a:cubicBezTo>
                  <a:pt x="66929" y="21981"/>
                  <a:pt x="93366" y="17491"/>
                  <a:pt x="119342" y="19596"/>
                </a:cubicBezTo>
                <a:cubicBezTo>
                  <a:pt x="148137" y="21930"/>
                  <a:pt x="177041" y="29743"/>
                  <a:pt x="205740" y="26433"/>
                </a:cubicBezTo>
                <a:cubicBezTo>
                  <a:pt x="231980" y="23406"/>
                  <a:pt x="256272" y="11026"/>
                  <a:pt x="281572" y="3435"/>
                </a:cubicBezTo>
                <a:cubicBezTo>
                  <a:pt x="300640" y="-2286"/>
                  <a:pt x="321335" y="949"/>
                  <a:pt x="341243" y="949"/>
                </a:cubicBezTo>
                <a:cubicBezTo>
                  <a:pt x="353156" y="949"/>
                  <a:pt x="365070" y="949"/>
                  <a:pt x="376983" y="949"/>
                </a:cubicBezTo>
                <a:cubicBezTo>
                  <a:pt x="382997" y="949"/>
                  <a:pt x="390442" y="118"/>
                  <a:pt x="394698" y="4367"/>
                </a:cubicBezTo>
              </a:path>
            </a:pathLst>
          </a:cu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23" name="Google Shape;1523;p29"/>
          <p:cNvSpPr/>
          <p:nvPr/>
        </p:nvSpPr>
        <p:spPr>
          <a:xfrm>
            <a:off x="5258488" y="4521825"/>
            <a:ext cx="3061200" cy="320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Hình ảnh 4" descr="Ảnh có chứa văn bản, đồ mang vào tay, đồ để trên bàn, bát đĩa&#10;&#10;Mô tả được tạo tự động">
            <a:extLst>
              <a:ext uri="{FF2B5EF4-FFF2-40B4-BE49-F238E27FC236}">
                <a16:creationId xmlns:a16="http://schemas.microsoft.com/office/drawing/2014/main" id="{01FD9583-3552-D478-D4DD-99B66A9A3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8000" l="9615" r="89744">
                        <a14:foregroundMark x1="11218" y1="71500" x2="9615" y2="75500"/>
                        <a14:backgroundMark x1="52885" y1="5500" x2="49359" y2="6500"/>
                        <a14:backgroundMark x1="49359" y1="6500" x2="50962" y2="13500"/>
                        <a14:backgroundMark x1="53526" y1="4000" x2="54808" y2="2500"/>
                        <a14:backgroundMark x1="962" y1="99500" x2="75000" y2="9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13929">
            <a:off x="-126032" y="3464530"/>
            <a:ext cx="1975468" cy="126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oogle Shape;1731;p32">
            <a:extLst>
              <a:ext uri="{FF2B5EF4-FFF2-40B4-BE49-F238E27FC236}">
                <a16:creationId xmlns:a16="http://schemas.microsoft.com/office/drawing/2014/main" id="{D2E98C66-6ED0-84A0-2B88-17F0D2F00F21}"/>
              </a:ext>
            </a:extLst>
          </p:cNvPr>
          <p:cNvGrpSpPr/>
          <p:nvPr/>
        </p:nvGrpSpPr>
        <p:grpSpPr>
          <a:xfrm>
            <a:off x="835270" y="4532675"/>
            <a:ext cx="493819" cy="333921"/>
            <a:chOff x="989552" y="1754099"/>
            <a:chExt cx="493614" cy="387335"/>
          </a:xfrm>
        </p:grpSpPr>
        <p:sp>
          <p:nvSpPr>
            <p:cNvPr id="7" name="Google Shape;1732;p32">
              <a:extLst>
                <a:ext uri="{FF2B5EF4-FFF2-40B4-BE49-F238E27FC236}">
                  <a16:creationId xmlns:a16="http://schemas.microsoft.com/office/drawing/2014/main" id="{59874A73-932D-C9C2-981D-E458A8C136D4}"/>
                </a:ext>
              </a:extLst>
            </p:cNvPr>
            <p:cNvSpPr/>
            <p:nvPr/>
          </p:nvSpPr>
          <p:spPr>
            <a:xfrm>
              <a:off x="999161" y="1764054"/>
              <a:ext cx="472089" cy="367386"/>
            </a:xfrm>
            <a:custGeom>
              <a:avLst/>
              <a:gdLst/>
              <a:ahLst/>
              <a:cxnLst/>
              <a:rect l="l" t="t" r="r" b="b"/>
              <a:pathLst>
                <a:path w="12282" h="9558" extrusionOk="0">
                  <a:moveTo>
                    <a:pt x="7658" y="0"/>
                  </a:moveTo>
                  <a:cubicBezTo>
                    <a:pt x="5499" y="0"/>
                    <a:pt x="5126" y="4111"/>
                    <a:pt x="5126" y="4111"/>
                  </a:cubicBezTo>
                  <a:cubicBezTo>
                    <a:pt x="5126" y="4111"/>
                    <a:pt x="3563" y="3402"/>
                    <a:pt x="2167" y="3402"/>
                  </a:cubicBezTo>
                  <a:cubicBezTo>
                    <a:pt x="1028" y="3402"/>
                    <a:pt x="0" y="3874"/>
                    <a:pt x="23" y="5588"/>
                  </a:cubicBezTo>
                  <a:cubicBezTo>
                    <a:pt x="75" y="9472"/>
                    <a:pt x="8296" y="9557"/>
                    <a:pt x="8296" y="9557"/>
                  </a:cubicBezTo>
                  <a:cubicBezTo>
                    <a:pt x="8296" y="9557"/>
                    <a:pt x="12282" y="2366"/>
                    <a:pt x="8931" y="403"/>
                  </a:cubicBezTo>
                  <a:cubicBezTo>
                    <a:pt x="8449" y="121"/>
                    <a:pt x="8028" y="0"/>
                    <a:pt x="765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3;p32">
              <a:extLst>
                <a:ext uri="{FF2B5EF4-FFF2-40B4-BE49-F238E27FC236}">
                  <a16:creationId xmlns:a16="http://schemas.microsoft.com/office/drawing/2014/main" id="{32F99B1A-CA21-7F20-F2F8-287B1401E599}"/>
                </a:ext>
              </a:extLst>
            </p:cNvPr>
            <p:cNvSpPr/>
            <p:nvPr/>
          </p:nvSpPr>
          <p:spPr>
            <a:xfrm>
              <a:off x="989552" y="1754099"/>
              <a:ext cx="493614" cy="387335"/>
            </a:xfrm>
            <a:custGeom>
              <a:avLst/>
              <a:gdLst/>
              <a:ahLst/>
              <a:cxnLst/>
              <a:rect l="l" t="t" r="r" b="b"/>
              <a:pathLst>
                <a:path w="12842" h="10077" extrusionOk="0">
                  <a:moveTo>
                    <a:pt x="7908" y="521"/>
                  </a:moveTo>
                  <a:cubicBezTo>
                    <a:pt x="8253" y="521"/>
                    <a:pt x="8635" y="643"/>
                    <a:pt x="9050" y="886"/>
                  </a:cubicBezTo>
                  <a:cubicBezTo>
                    <a:pt x="11902" y="2557"/>
                    <a:pt x="8911" y="8566"/>
                    <a:pt x="8393" y="9554"/>
                  </a:cubicBezTo>
                  <a:cubicBezTo>
                    <a:pt x="7277" y="9516"/>
                    <a:pt x="575" y="9151"/>
                    <a:pt x="531" y="5843"/>
                  </a:cubicBezTo>
                  <a:cubicBezTo>
                    <a:pt x="522" y="5061"/>
                    <a:pt x="746" y="4513"/>
                    <a:pt x="1201" y="4215"/>
                  </a:cubicBezTo>
                  <a:cubicBezTo>
                    <a:pt x="1533" y="3997"/>
                    <a:pt x="1961" y="3917"/>
                    <a:pt x="2414" y="3917"/>
                  </a:cubicBezTo>
                  <a:cubicBezTo>
                    <a:pt x="3726" y="3917"/>
                    <a:pt x="5249" y="4596"/>
                    <a:pt x="5269" y="4607"/>
                  </a:cubicBezTo>
                  <a:cubicBezTo>
                    <a:pt x="5303" y="4623"/>
                    <a:pt x="5340" y="4630"/>
                    <a:pt x="5376" y="4630"/>
                  </a:cubicBezTo>
                  <a:cubicBezTo>
                    <a:pt x="5421" y="4630"/>
                    <a:pt x="5465" y="4619"/>
                    <a:pt x="5505" y="4595"/>
                  </a:cubicBezTo>
                  <a:cubicBezTo>
                    <a:pt x="5578" y="4553"/>
                    <a:pt x="5626" y="4478"/>
                    <a:pt x="5634" y="4395"/>
                  </a:cubicBezTo>
                  <a:cubicBezTo>
                    <a:pt x="5638" y="4364"/>
                    <a:pt x="5926" y="1373"/>
                    <a:pt x="7303" y="665"/>
                  </a:cubicBezTo>
                  <a:cubicBezTo>
                    <a:pt x="7489" y="569"/>
                    <a:pt x="7691" y="521"/>
                    <a:pt x="7908" y="521"/>
                  </a:cubicBezTo>
                  <a:close/>
                  <a:moveTo>
                    <a:pt x="7908" y="1"/>
                  </a:moveTo>
                  <a:cubicBezTo>
                    <a:pt x="7611" y="1"/>
                    <a:pt x="7329" y="68"/>
                    <a:pt x="7065" y="204"/>
                  </a:cubicBezTo>
                  <a:cubicBezTo>
                    <a:pt x="5735" y="888"/>
                    <a:pt x="5287" y="3129"/>
                    <a:pt x="5161" y="4001"/>
                  </a:cubicBezTo>
                  <a:cubicBezTo>
                    <a:pt x="4619" y="3789"/>
                    <a:pt x="3486" y="3403"/>
                    <a:pt x="2419" y="3403"/>
                  </a:cubicBezTo>
                  <a:cubicBezTo>
                    <a:pt x="1872" y="3403"/>
                    <a:pt x="1342" y="3504"/>
                    <a:pt x="918" y="3782"/>
                  </a:cubicBezTo>
                  <a:cubicBezTo>
                    <a:pt x="304" y="4184"/>
                    <a:pt x="0" y="4880"/>
                    <a:pt x="13" y="5851"/>
                  </a:cubicBezTo>
                  <a:cubicBezTo>
                    <a:pt x="67" y="9940"/>
                    <a:pt x="8197" y="10073"/>
                    <a:pt x="8543" y="10077"/>
                  </a:cubicBezTo>
                  <a:lnTo>
                    <a:pt x="8545" y="10077"/>
                  </a:lnTo>
                  <a:cubicBezTo>
                    <a:pt x="8640" y="10077"/>
                    <a:pt x="8726" y="10025"/>
                    <a:pt x="8773" y="9943"/>
                  </a:cubicBezTo>
                  <a:cubicBezTo>
                    <a:pt x="8940" y="9639"/>
                    <a:pt x="12841" y="2506"/>
                    <a:pt x="9311" y="438"/>
                  </a:cubicBezTo>
                  <a:cubicBezTo>
                    <a:pt x="8813" y="147"/>
                    <a:pt x="8343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Hình ảnh 57">
            <a:extLst>
              <a:ext uri="{FF2B5EF4-FFF2-40B4-BE49-F238E27FC236}">
                <a16:creationId xmlns:a16="http://schemas.microsoft.com/office/drawing/2014/main" id="{63486CDC-8E61-569A-8725-B080FB7FB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987" y="1023636"/>
            <a:ext cx="2639797" cy="3731075"/>
          </a:xfrm>
          <a:prstGeom prst="rect">
            <a:avLst/>
          </a:prstGeom>
        </p:spPr>
      </p:pic>
      <p:pic>
        <p:nvPicPr>
          <p:cNvPr id="1657" name="Hình ảnh 1656">
            <a:extLst>
              <a:ext uri="{FF2B5EF4-FFF2-40B4-BE49-F238E27FC236}">
                <a16:creationId xmlns:a16="http://schemas.microsoft.com/office/drawing/2014/main" id="{AD52332B-9C54-55F4-6FF1-94FFC0876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605" y="1656215"/>
            <a:ext cx="414564" cy="390178"/>
          </a:xfrm>
          <a:prstGeom prst="rect">
            <a:avLst/>
          </a:prstGeom>
        </p:spPr>
      </p:pic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6172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019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8870" y="316929"/>
            <a:ext cx="59279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QUẬN</a:t>
            </a:r>
            <a:r>
              <a:rPr kumimoji="0" lang="en-US" sz="1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BIÊN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VIỆT</a:t>
            </a:r>
            <a:r>
              <a:rPr kumimoji="0" lang="en-US" sz="18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8374" y="4830911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9601" y="4615260"/>
            <a:ext cx="14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0039" y="3333420"/>
            <a:ext cx="505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Tuổi: Mẫu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lớn (5-6 tuổi)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86" y="1113539"/>
            <a:ext cx="636471" cy="637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937" y="1733514"/>
            <a:ext cx="6197838" cy="1543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C482C62-8EF5-F13F-BA9C-23CECCF83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514" y="955422"/>
            <a:ext cx="4028941" cy="3388855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2591099-C7CA-721D-9D28-AD20EEC5E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1" r="6392"/>
          <a:stretch/>
        </p:blipFill>
        <p:spPr>
          <a:xfrm>
            <a:off x="3539067" y="472913"/>
            <a:ext cx="5410200" cy="44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B70AC2D-D08E-3418-38D9-AA0BF51FF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614" y="877321"/>
            <a:ext cx="4028941" cy="33888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AEFFB9D-2EB3-3103-A438-009E6C5D5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941" y="1280094"/>
            <a:ext cx="3562676" cy="356267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9C947CC-8C38-A158-47CE-9B9708107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539" y="295545"/>
            <a:ext cx="1969098" cy="1969098"/>
          </a:xfrm>
          <a:prstGeom prst="ellipse">
            <a:avLst/>
          </a:prstGeom>
          <a:ln w="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62679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B70AC2D-D08E-3418-38D9-AA0BF51FF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614" y="877321"/>
            <a:ext cx="4028941" cy="3388855"/>
          </a:xfrm>
          <a:prstGeom prst="rect">
            <a:avLst/>
          </a:prstGeom>
        </p:spPr>
      </p:pic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5A1463-D1E1-5C17-CC08-9C35D8CFF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13" t="5978"/>
          <a:stretch/>
        </p:blipFill>
        <p:spPr>
          <a:xfrm>
            <a:off x="4689181" y="89076"/>
            <a:ext cx="3006343" cy="2361800"/>
          </a:xfrm>
          <a:prstGeom prst="rect">
            <a:avLst/>
          </a:prstGeom>
        </p:spPr>
      </p:pic>
      <p:pic>
        <p:nvPicPr>
          <p:cNvPr id="3" name="Hình ảnh 2" descr="Ảnh có chứa đồ chơi, búp bê, đồ họa véc tơ&#10;&#10;Mô tả được tạo tự động">
            <a:extLst>
              <a:ext uri="{FF2B5EF4-FFF2-40B4-BE49-F238E27FC236}">
                <a16:creationId xmlns:a16="http://schemas.microsoft.com/office/drawing/2014/main" id="{0F1BBACE-CD64-D21E-A965-5C34DDE6C0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246"/>
          <a:stretch/>
        </p:blipFill>
        <p:spPr>
          <a:xfrm>
            <a:off x="4114954" y="2539952"/>
            <a:ext cx="4138921" cy="25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Hình ảnh 9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2A4BF56F-A79F-F3CE-5D36-12DCCB074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" r="2676" b="-1"/>
          <a:stretch/>
        </p:blipFill>
        <p:spPr>
          <a:xfrm>
            <a:off x="845618" y="79676"/>
            <a:ext cx="745276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Hình ảnh 320">
            <a:extLst>
              <a:ext uri="{FF2B5EF4-FFF2-40B4-BE49-F238E27FC236}">
                <a16:creationId xmlns:a16="http://schemas.microsoft.com/office/drawing/2014/main" id="{773EAE47-F101-D520-34B6-B6C2D1A37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4775"/>
            <a:ext cx="9144000" cy="3506881"/>
          </a:xfrm>
          <a:prstGeom prst="rect">
            <a:avLst/>
          </a:prstGeom>
        </p:spPr>
      </p:pic>
      <p:pic>
        <p:nvPicPr>
          <p:cNvPr id="323" name="Hình ảnh 3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923804-B8E7-2988-3688-3484A009C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225" y="2961217"/>
            <a:ext cx="2241550" cy="2241550"/>
          </a:xfrm>
          <a:prstGeom prst="rect">
            <a:avLst/>
          </a:prstGeom>
        </p:spPr>
      </p:pic>
      <p:pic>
        <p:nvPicPr>
          <p:cNvPr id="325" name="nhạc trò chơi">
            <a:hlinkClick r:id="" action="ppaction://media"/>
            <a:extLst>
              <a:ext uri="{FF2B5EF4-FFF2-40B4-BE49-F238E27FC236}">
                <a16:creationId xmlns:a16="http://schemas.microsoft.com/office/drawing/2014/main" id="{FD5A0C00-06A6-35BB-4096-1C5E1CFA2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3134" y="3929592"/>
            <a:ext cx="973666" cy="9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Hình ảnh 226">
            <a:extLst>
              <a:ext uri="{FF2B5EF4-FFF2-40B4-BE49-F238E27FC236}">
                <a16:creationId xmlns:a16="http://schemas.microsoft.com/office/drawing/2014/main" id="{E68F4FC0-8778-7019-96DD-14BE049FB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8" y="235818"/>
            <a:ext cx="9041152" cy="3401863"/>
          </a:xfrm>
          <a:prstGeom prst="rect">
            <a:avLst/>
          </a:prstGeom>
        </p:spPr>
      </p:pic>
      <p:pic>
        <p:nvPicPr>
          <p:cNvPr id="229" name="Hình ảnh 228">
            <a:extLst>
              <a:ext uri="{FF2B5EF4-FFF2-40B4-BE49-F238E27FC236}">
                <a16:creationId xmlns:a16="http://schemas.microsoft.com/office/drawing/2014/main" id="{F976CE0F-0CBE-AE48-1103-9E1F07AA7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0460" y1="16236" x2="73707" y2="24856"/>
                        <a14:foregroundMark x1="73707" y1="24856" x2="82471" y2="28017"/>
                        <a14:foregroundMark x1="82471" y1="28017" x2="84483" y2="18822"/>
                        <a14:foregroundMark x1="84483" y1="18822" x2="80029" y2="16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983" y="2751666"/>
            <a:ext cx="2468033" cy="2468033"/>
          </a:xfrm>
          <a:prstGeom prst="rect">
            <a:avLst/>
          </a:prstGeom>
        </p:spPr>
      </p:pic>
      <p:pic>
        <p:nvPicPr>
          <p:cNvPr id="2" name="y2meta.com - Nhạc Tik Tok Gây Nghiện   HandClap Remix (128 kbps)">
            <a:hlinkClick r:id="" action="ppaction://media"/>
            <a:extLst>
              <a:ext uri="{FF2B5EF4-FFF2-40B4-BE49-F238E27FC236}">
                <a16:creationId xmlns:a16="http://schemas.microsoft.com/office/drawing/2014/main" id="{0E0F7526-B38C-E8A1-ADEC-0376B1854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0091" y="3240765"/>
            <a:ext cx="1489833" cy="14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Nhóm 52">
            <a:extLst>
              <a:ext uri="{FF2B5EF4-FFF2-40B4-BE49-F238E27FC236}">
                <a16:creationId xmlns:a16="http://schemas.microsoft.com/office/drawing/2014/main" id="{C78DE3A5-82B0-D165-2D06-84FC7F30E256}"/>
              </a:ext>
            </a:extLst>
          </p:cNvPr>
          <p:cNvGrpSpPr/>
          <p:nvPr/>
        </p:nvGrpSpPr>
        <p:grpSpPr>
          <a:xfrm>
            <a:off x="1018524" y="111441"/>
            <a:ext cx="7527737" cy="4920617"/>
            <a:chOff x="948912" y="-151954"/>
            <a:chExt cx="7598421" cy="5066274"/>
          </a:xfrm>
        </p:grpSpPr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36927296-6F1B-390C-E2E2-0FE4CCC342D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48912" y="-151954"/>
              <a:ext cx="7598421" cy="5066274"/>
              <a:chOff x="999" y="156"/>
              <a:chExt cx="3841" cy="2561"/>
            </a:xfrm>
          </p:grpSpPr>
          <p:sp>
            <p:nvSpPr>
              <p:cNvPr id="40" name="AutoShape 18">
                <a:extLst>
                  <a:ext uri="{FF2B5EF4-FFF2-40B4-BE49-F238E27FC236}">
                    <a16:creationId xmlns:a16="http://schemas.microsoft.com/office/drawing/2014/main" id="{E21DDE09-541A-147A-0D79-00EA4E10BD7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999" y="156"/>
                <a:ext cx="3841" cy="2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44EF1984-A9DB-6BB4-3D32-5E10C39EA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243"/>
                <a:ext cx="1134" cy="1193"/>
              </a:xfrm>
              <a:custGeom>
                <a:avLst/>
                <a:gdLst>
                  <a:gd name="T0" fmla="*/ 0 w 2268"/>
                  <a:gd name="T1" fmla="*/ 0 h 2385"/>
                  <a:gd name="T2" fmla="*/ 96 w 2268"/>
                  <a:gd name="T3" fmla="*/ 2 h 2385"/>
                  <a:gd name="T4" fmla="*/ 192 w 2268"/>
                  <a:gd name="T5" fmla="*/ 7 h 2385"/>
                  <a:gd name="T6" fmla="*/ 286 w 2268"/>
                  <a:gd name="T7" fmla="*/ 17 h 2385"/>
                  <a:gd name="T8" fmla="*/ 380 w 2268"/>
                  <a:gd name="T9" fmla="*/ 30 h 2385"/>
                  <a:gd name="T10" fmla="*/ 472 w 2268"/>
                  <a:gd name="T11" fmla="*/ 48 h 2385"/>
                  <a:gd name="T12" fmla="*/ 565 w 2268"/>
                  <a:gd name="T13" fmla="*/ 69 h 2385"/>
                  <a:gd name="T14" fmla="*/ 655 w 2268"/>
                  <a:gd name="T15" fmla="*/ 92 h 2385"/>
                  <a:gd name="T16" fmla="*/ 745 w 2268"/>
                  <a:gd name="T17" fmla="*/ 121 h 2385"/>
                  <a:gd name="T18" fmla="*/ 832 w 2268"/>
                  <a:gd name="T19" fmla="*/ 151 h 2385"/>
                  <a:gd name="T20" fmla="*/ 918 w 2268"/>
                  <a:gd name="T21" fmla="*/ 184 h 2385"/>
                  <a:gd name="T22" fmla="*/ 1004 w 2268"/>
                  <a:gd name="T23" fmla="*/ 223 h 2385"/>
                  <a:gd name="T24" fmla="*/ 1087 w 2268"/>
                  <a:gd name="T25" fmla="*/ 263 h 2385"/>
                  <a:gd name="T26" fmla="*/ 1168 w 2268"/>
                  <a:gd name="T27" fmla="*/ 307 h 2385"/>
                  <a:gd name="T28" fmla="*/ 1248 w 2268"/>
                  <a:gd name="T29" fmla="*/ 353 h 2385"/>
                  <a:gd name="T30" fmla="*/ 1325 w 2268"/>
                  <a:gd name="T31" fmla="*/ 403 h 2385"/>
                  <a:gd name="T32" fmla="*/ 1402 w 2268"/>
                  <a:gd name="T33" fmla="*/ 457 h 2385"/>
                  <a:gd name="T34" fmla="*/ 1475 w 2268"/>
                  <a:gd name="T35" fmla="*/ 513 h 2385"/>
                  <a:gd name="T36" fmla="*/ 1546 w 2268"/>
                  <a:gd name="T37" fmla="*/ 570 h 2385"/>
                  <a:gd name="T38" fmla="*/ 1615 w 2268"/>
                  <a:gd name="T39" fmla="*/ 632 h 2385"/>
                  <a:gd name="T40" fmla="*/ 1682 w 2268"/>
                  <a:gd name="T41" fmla="*/ 695 h 2385"/>
                  <a:gd name="T42" fmla="*/ 1746 w 2268"/>
                  <a:gd name="T43" fmla="*/ 762 h 2385"/>
                  <a:gd name="T44" fmla="*/ 1807 w 2268"/>
                  <a:gd name="T45" fmla="*/ 831 h 2385"/>
                  <a:gd name="T46" fmla="*/ 1867 w 2268"/>
                  <a:gd name="T47" fmla="*/ 902 h 2385"/>
                  <a:gd name="T48" fmla="*/ 1924 w 2268"/>
                  <a:gd name="T49" fmla="*/ 977 h 2385"/>
                  <a:gd name="T50" fmla="*/ 1978 w 2268"/>
                  <a:gd name="T51" fmla="*/ 1052 h 2385"/>
                  <a:gd name="T52" fmla="*/ 2028 w 2268"/>
                  <a:gd name="T53" fmla="*/ 1131 h 2385"/>
                  <a:gd name="T54" fmla="*/ 2076 w 2268"/>
                  <a:gd name="T55" fmla="*/ 1212 h 2385"/>
                  <a:gd name="T56" fmla="*/ 2120 w 2268"/>
                  <a:gd name="T57" fmla="*/ 1296 h 2385"/>
                  <a:gd name="T58" fmla="*/ 2162 w 2268"/>
                  <a:gd name="T59" fmla="*/ 1381 h 2385"/>
                  <a:gd name="T60" fmla="*/ 2201 w 2268"/>
                  <a:gd name="T61" fmla="*/ 1469 h 2385"/>
                  <a:gd name="T62" fmla="*/ 2235 w 2268"/>
                  <a:gd name="T63" fmla="*/ 1557 h 2385"/>
                  <a:gd name="T64" fmla="*/ 2268 w 2268"/>
                  <a:gd name="T65" fmla="*/ 1648 h 2385"/>
                  <a:gd name="T66" fmla="*/ 0 w 2268"/>
                  <a:gd name="T67" fmla="*/ 2385 h 2385"/>
                  <a:gd name="T68" fmla="*/ 0 w 2268"/>
                  <a:gd name="T69" fmla="*/ 0 h 2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68" h="2385">
                    <a:moveTo>
                      <a:pt x="0" y="0"/>
                    </a:moveTo>
                    <a:lnTo>
                      <a:pt x="96" y="2"/>
                    </a:lnTo>
                    <a:lnTo>
                      <a:pt x="192" y="7"/>
                    </a:lnTo>
                    <a:lnTo>
                      <a:pt x="286" y="17"/>
                    </a:lnTo>
                    <a:lnTo>
                      <a:pt x="380" y="30"/>
                    </a:lnTo>
                    <a:lnTo>
                      <a:pt x="472" y="48"/>
                    </a:lnTo>
                    <a:lnTo>
                      <a:pt x="565" y="69"/>
                    </a:lnTo>
                    <a:lnTo>
                      <a:pt x="655" y="92"/>
                    </a:lnTo>
                    <a:lnTo>
                      <a:pt x="745" y="121"/>
                    </a:lnTo>
                    <a:lnTo>
                      <a:pt x="832" y="151"/>
                    </a:lnTo>
                    <a:lnTo>
                      <a:pt x="918" y="184"/>
                    </a:lnTo>
                    <a:lnTo>
                      <a:pt x="1004" y="223"/>
                    </a:lnTo>
                    <a:lnTo>
                      <a:pt x="1087" y="263"/>
                    </a:lnTo>
                    <a:lnTo>
                      <a:pt x="1168" y="307"/>
                    </a:lnTo>
                    <a:lnTo>
                      <a:pt x="1248" y="353"/>
                    </a:lnTo>
                    <a:lnTo>
                      <a:pt x="1325" y="403"/>
                    </a:lnTo>
                    <a:lnTo>
                      <a:pt x="1402" y="457"/>
                    </a:lnTo>
                    <a:lnTo>
                      <a:pt x="1475" y="513"/>
                    </a:lnTo>
                    <a:lnTo>
                      <a:pt x="1546" y="570"/>
                    </a:lnTo>
                    <a:lnTo>
                      <a:pt x="1615" y="632"/>
                    </a:lnTo>
                    <a:lnTo>
                      <a:pt x="1682" y="695"/>
                    </a:lnTo>
                    <a:lnTo>
                      <a:pt x="1746" y="762"/>
                    </a:lnTo>
                    <a:lnTo>
                      <a:pt x="1807" y="831"/>
                    </a:lnTo>
                    <a:lnTo>
                      <a:pt x="1867" y="902"/>
                    </a:lnTo>
                    <a:lnTo>
                      <a:pt x="1924" y="977"/>
                    </a:lnTo>
                    <a:lnTo>
                      <a:pt x="1978" y="1052"/>
                    </a:lnTo>
                    <a:lnTo>
                      <a:pt x="2028" y="1131"/>
                    </a:lnTo>
                    <a:lnTo>
                      <a:pt x="2076" y="1212"/>
                    </a:lnTo>
                    <a:lnTo>
                      <a:pt x="2120" y="1296"/>
                    </a:lnTo>
                    <a:lnTo>
                      <a:pt x="2162" y="1381"/>
                    </a:lnTo>
                    <a:lnTo>
                      <a:pt x="2201" y="1469"/>
                    </a:lnTo>
                    <a:lnTo>
                      <a:pt x="2235" y="1557"/>
                    </a:lnTo>
                    <a:lnTo>
                      <a:pt x="2268" y="1648"/>
                    </a:lnTo>
                    <a:lnTo>
                      <a:pt x="0" y="23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0D3F412-B0F4-B1E5-B5E1-BD7954093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243"/>
                <a:ext cx="1134" cy="1193"/>
              </a:xfrm>
              <a:custGeom>
                <a:avLst/>
                <a:gdLst>
                  <a:gd name="T0" fmla="*/ 0 w 2268"/>
                  <a:gd name="T1" fmla="*/ 0 h 2385"/>
                  <a:gd name="T2" fmla="*/ 96 w 2268"/>
                  <a:gd name="T3" fmla="*/ 2 h 2385"/>
                  <a:gd name="T4" fmla="*/ 192 w 2268"/>
                  <a:gd name="T5" fmla="*/ 7 h 2385"/>
                  <a:gd name="T6" fmla="*/ 286 w 2268"/>
                  <a:gd name="T7" fmla="*/ 17 h 2385"/>
                  <a:gd name="T8" fmla="*/ 380 w 2268"/>
                  <a:gd name="T9" fmla="*/ 30 h 2385"/>
                  <a:gd name="T10" fmla="*/ 472 w 2268"/>
                  <a:gd name="T11" fmla="*/ 48 h 2385"/>
                  <a:gd name="T12" fmla="*/ 565 w 2268"/>
                  <a:gd name="T13" fmla="*/ 69 h 2385"/>
                  <a:gd name="T14" fmla="*/ 655 w 2268"/>
                  <a:gd name="T15" fmla="*/ 92 h 2385"/>
                  <a:gd name="T16" fmla="*/ 745 w 2268"/>
                  <a:gd name="T17" fmla="*/ 121 h 2385"/>
                  <a:gd name="T18" fmla="*/ 832 w 2268"/>
                  <a:gd name="T19" fmla="*/ 151 h 2385"/>
                  <a:gd name="T20" fmla="*/ 918 w 2268"/>
                  <a:gd name="T21" fmla="*/ 184 h 2385"/>
                  <a:gd name="T22" fmla="*/ 1004 w 2268"/>
                  <a:gd name="T23" fmla="*/ 223 h 2385"/>
                  <a:gd name="T24" fmla="*/ 1087 w 2268"/>
                  <a:gd name="T25" fmla="*/ 263 h 2385"/>
                  <a:gd name="T26" fmla="*/ 1168 w 2268"/>
                  <a:gd name="T27" fmla="*/ 307 h 2385"/>
                  <a:gd name="T28" fmla="*/ 1248 w 2268"/>
                  <a:gd name="T29" fmla="*/ 353 h 2385"/>
                  <a:gd name="T30" fmla="*/ 1325 w 2268"/>
                  <a:gd name="T31" fmla="*/ 403 h 2385"/>
                  <a:gd name="T32" fmla="*/ 1402 w 2268"/>
                  <a:gd name="T33" fmla="*/ 457 h 2385"/>
                  <a:gd name="T34" fmla="*/ 1475 w 2268"/>
                  <a:gd name="T35" fmla="*/ 513 h 2385"/>
                  <a:gd name="T36" fmla="*/ 1546 w 2268"/>
                  <a:gd name="T37" fmla="*/ 570 h 2385"/>
                  <a:gd name="T38" fmla="*/ 1615 w 2268"/>
                  <a:gd name="T39" fmla="*/ 632 h 2385"/>
                  <a:gd name="T40" fmla="*/ 1682 w 2268"/>
                  <a:gd name="T41" fmla="*/ 695 h 2385"/>
                  <a:gd name="T42" fmla="*/ 1746 w 2268"/>
                  <a:gd name="T43" fmla="*/ 762 h 2385"/>
                  <a:gd name="T44" fmla="*/ 1807 w 2268"/>
                  <a:gd name="T45" fmla="*/ 831 h 2385"/>
                  <a:gd name="T46" fmla="*/ 1867 w 2268"/>
                  <a:gd name="T47" fmla="*/ 902 h 2385"/>
                  <a:gd name="T48" fmla="*/ 1924 w 2268"/>
                  <a:gd name="T49" fmla="*/ 977 h 2385"/>
                  <a:gd name="T50" fmla="*/ 1978 w 2268"/>
                  <a:gd name="T51" fmla="*/ 1052 h 2385"/>
                  <a:gd name="T52" fmla="*/ 2028 w 2268"/>
                  <a:gd name="T53" fmla="*/ 1131 h 2385"/>
                  <a:gd name="T54" fmla="*/ 2076 w 2268"/>
                  <a:gd name="T55" fmla="*/ 1212 h 2385"/>
                  <a:gd name="T56" fmla="*/ 2120 w 2268"/>
                  <a:gd name="T57" fmla="*/ 1296 h 2385"/>
                  <a:gd name="T58" fmla="*/ 2162 w 2268"/>
                  <a:gd name="T59" fmla="*/ 1381 h 2385"/>
                  <a:gd name="T60" fmla="*/ 2201 w 2268"/>
                  <a:gd name="T61" fmla="*/ 1469 h 2385"/>
                  <a:gd name="T62" fmla="*/ 2235 w 2268"/>
                  <a:gd name="T63" fmla="*/ 1557 h 2385"/>
                  <a:gd name="T64" fmla="*/ 2268 w 2268"/>
                  <a:gd name="T65" fmla="*/ 1648 h 2385"/>
                  <a:gd name="T66" fmla="*/ 0 w 2268"/>
                  <a:gd name="T67" fmla="*/ 2385 h 2385"/>
                  <a:gd name="T68" fmla="*/ 0 w 2268"/>
                  <a:gd name="T69" fmla="*/ 0 h 2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68" h="2385">
                    <a:moveTo>
                      <a:pt x="0" y="0"/>
                    </a:moveTo>
                    <a:lnTo>
                      <a:pt x="96" y="2"/>
                    </a:lnTo>
                    <a:lnTo>
                      <a:pt x="192" y="7"/>
                    </a:lnTo>
                    <a:lnTo>
                      <a:pt x="286" y="17"/>
                    </a:lnTo>
                    <a:lnTo>
                      <a:pt x="380" y="30"/>
                    </a:lnTo>
                    <a:lnTo>
                      <a:pt x="472" y="48"/>
                    </a:lnTo>
                    <a:lnTo>
                      <a:pt x="565" y="69"/>
                    </a:lnTo>
                    <a:lnTo>
                      <a:pt x="655" y="92"/>
                    </a:lnTo>
                    <a:lnTo>
                      <a:pt x="745" y="121"/>
                    </a:lnTo>
                    <a:lnTo>
                      <a:pt x="832" y="151"/>
                    </a:lnTo>
                    <a:lnTo>
                      <a:pt x="918" y="184"/>
                    </a:lnTo>
                    <a:lnTo>
                      <a:pt x="1004" y="223"/>
                    </a:lnTo>
                    <a:lnTo>
                      <a:pt x="1087" y="263"/>
                    </a:lnTo>
                    <a:lnTo>
                      <a:pt x="1168" y="307"/>
                    </a:lnTo>
                    <a:lnTo>
                      <a:pt x="1248" y="353"/>
                    </a:lnTo>
                    <a:lnTo>
                      <a:pt x="1325" y="403"/>
                    </a:lnTo>
                    <a:lnTo>
                      <a:pt x="1402" y="457"/>
                    </a:lnTo>
                    <a:lnTo>
                      <a:pt x="1475" y="513"/>
                    </a:lnTo>
                    <a:lnTo>
                      <a:pt x="1546" y="570"/>
                    </a:lnTo>
                    <a:lnTo>
                      <a:pt x="1615" y="632"/>
                    </a:lnTo>
                    <a:lnTo>
                      <a:pt x="1682" y="695"/>
                    </a:lnTo>
                    <a:lnTo>
                      <a:pt x="1746" y="762"/>
                    </a:lnTo>
                    <a:lnTo>
                      <a:pt x="1807" y="831"/>
                    </a:lnTo>
                    <a:lnTo>
                      <a:pt x="1867" y="902"/>
                    </a:lnTo>
                    <a:lnTo>
                      <a:pt x="1924" y="977"/>
                    </a:lnTo>
                    <a:lnTo>
                      <a:pt x="1978" y="1052"/>
                    </a:lnTo>
                    <a:lnTo>
                      <a:pt x="2028" y="1131"/>
                    </a:lnTo>
                    <a:lnTo>
                      <a:pt x="2076" y="1212"/>
                    </a:lnTo>
                    <a:lnTo>
                      <a:pt x="2120" y="1296"/>
                    </a:lnTo>
                    <a:lnTo>
                      <a:pt x="2162" y="1381"/>
                    </a:lnTo>
                    <a:lnTo>
                      <a:pt x="2201" y="1469"/>
                    </a:lnTo>
                    <a:lnTo>
                      <a:pt x="2235" y="1557"/>
                    </a:lnTo>
                    <a:lnTo>
                      <a:pt x="2268" y="1648"/>
                    </a:lnTo>
                    <a:lnTo>
                      <a:pt x="0" y="2385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BA54DBB4-BE61-1F6E-AD2D-A9280DBEE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1067"/>
                <a:ext cx="1191" cy="1334"/>
              </a:xfrm>
              <a:custGeom>
                <a:avLst/>
                <a:gdLst>
                  <a:gd name="T0" fmla="*/ 2268 w 2383"/>
                  <a:gd name="T1" fmla="*/ 0 h 2667"/>
                  <a:gd name="T2" fmla="*/ 2295 w 2383"/>
                  <a:gd name="T3" fmla="*/ 94 h 2667"/>
                  <a:gd name="T4" fmla="*/ 2320 w 2383"/>
                  <a:gd name="T5" fmla="*/ 186 h 2667"/>
                  <a:gd name="T6" fmla="*/ 2339 w 2383"/>
                  <a:gd name="T7" fmla="*/ 278 h 2667"/>
                  <a:gd name="T8" fmla="*/ 2356 w 2383"/>
                  <a:gd name="T9" fmla="*/ 372 h 2667"/>
                  <a:gd name="T10" fmla="*/ 2368 w 2383"/>
                  <a:gd name="T11" fmla="*/ 466 h 2667"/>
                  <a:gd name="T12" fmla="*/ 2378 w 2383"/>
                  <a:gd name="T13" fmla="*/ 558 h 2667"/>
                  <a:gd name="T14" fmla="*/ 2383 w 2383"/>
                  <a:gd name="T15" fmla="*/ 653 h 2667"/>
                  <a:gd name="T16" fmla="*/ 2383 w 2383"/>
                  <a:gd name="T17" fmla="*/ 747 h 2667"/>
                  <a:gd name="T18" fmla="*/ 2381 w 2383"/>
                  <a:gd name="T19" fmla="*/ 839 h 2667"/>
                  <a:gd name="T20" fmla="*/ 2376 w 2383"/>
                  <a:gd name="T21" fmla="*/ 931 h 2667"/>
                  <a:gd name="T22" fmla="*/ 2366 w 2383"/>
                  <a:gd name="T23" fmla="*/ 1023 h 2667"/>
                  <a:gd name="T24" fmla="*/ 2355 w 2383"/>
                  <a:gd name="T25" fmla="*/ 1115 h 2667"/>
                  <a:gd name="T26" fmla="*/ 2337 w 2383"/>
                  <a:gd name="T27" fmla="*/ 1208 h 2667"/>
                  <a:gd name="T28" fmla="*/ 2318 w 2383"/>
                  <a:gd name="T29" fmla="*/ 1296 h 2667"/>
                  <a:gd name="T30" fmla="*/ 2295 w 2383"/>
                  <a:gd name="T31" fmla="*/ 1386 h 2667"/>
                  <a:gd name="T32" fmla="*/ 2268 w 2383"/>
                  <a:gd name="T33" fmla="*/ 1475 h 2667"/>
                  <a:gd name="T34" fmla="*/ 2237 w 2383"/>
                  <a:gd name="T35" fmla="*/ 1561 h 2667"/>
                  <a:gd name="T36" fmla="*/ 2203 w 2383"/>
                  <a:gd name="T37" fmla="*/ 1647 h 2667"/>
                  <a:gd name="T38" fmla="*/ 2166 w 2383"/>
                  <a:gd name="T39" fmla="*/ 1732 h 2667"/>
                  <a:gd name="T40" fmla="*/ 2126 w 2383"/>
                  <a:gd name="T41" fmla="*/ 1814 h 2667"/>
                  <a:gd name="T42" fmla="*/ 2084 w 2383"/>
                  <a:gd name="T43" fmla="*/ 1897 h 2667"/>
                  <a:gd name="T44" fmla="*/ 2036 w 2383"/>
                  <a:gd name="T45" fmla="*/ 1978 h 2667"/>
                  <a:gd name="T46" fmla="*/ 1988 w 2383"/>
                  <a:gd name="T47" fmla="*/ 2055 h 2667"/>
                  <a:gd name="T48" fmla="*/ 1934 w 2383"/>
                  <a:gd name="T49" fmla="*/ 2131 h 2667"/>
                  <a:gd name="T50" fmla="*/ 1878 w 2383"/>
                  <a:gd name="T51" fmla="*/ 2206 h 2667"/>
                  <a:gd name="T52" fmla="*/ 1819 w 2383"/>
                  <a:gd name="T53" fmla="*/ 2279 h 2667"/>
                  <a:gd name="T54" fmla="*/ 1757 w 2383"/>
                  <a:gd name="T55" fmla="*/ 2350 h 2667"/>
                  <a:gd name="T56" fmla="*/ 1692 w 2383"/>
                  <a:gd name="T57" fmla="*/ 2417 h 2667"/>
                  <a:gd name="T58" fmla="*/ 1623 w 2383"/>
                  <a:gd name="T59" fmla="*/ 2485 h 2667"/>
                  <a:gd name="T60" fmla="*/ 1552 w 2383"/>
                  <a:gd name="T61" fmla="*/ 2548 h 2667"/>
                  <a:gd name="T62" fmla="*/ 1479 w 2383"/>
                  <a:gd name="T63" fmla="*/ 2608 h 2667"/>
                  <a:gd name="T64" fmla="*/ 1400 w 2383"/>
                  <a:gd name="T65" fmla="*/ 2667 h 2667"/>
                  <a:gd name="T66" fmla="*/ 0 w 2383"/>
                  <a:gd name="T67" fmla="*/ 737 h 2667"/>
                  <a:gd name="T68" fmla="*/ 2268 w 2383"/>
                  <a:gd name="T69" fmla="*/ 0 h 2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83" h="2667">
                    <a:moveTo>
                      <a:pt x="2268" y="0"/>
                    </a:moveTo>
                    <a:lnTo>
                      <a:pt x="2295" y="94"/>
                    </a:lnTo>
                    <a:lnTo>
                      <a:pt x="2320" y="186"/>
                    </a:lnTo>
                    <a:lnTo>
                      <a:pt x="2339" y="278"/>
                    </a:lnTo>
                    <a:lnTo>
                      <a:pt x="2356" y="372"/>
                    </a:lnTo>
                    <a:lnTo>
                      <a:pt x="2368" y="466"/>
                    </a:lnTo>
                    <a:lnTo>
                      <a:pt x="2378" y="558"/>
                    </a:lnTo>
                    <a:lnTo>
                      <a:pt x="2383" y="653"/>
                    </a:lnTo>
                    <a:lnTo>
                      <a:pt x="2383" y="747"/>
                    </a:lnTo>
                    <a:lnTo>
                      <a:pt x="2381" y="839"/>
                    </a:lnTo>
                    <a:lnTo>
                      <a:pt x="2376" y="931"/>
                    </a:lnTo>
                    <a:lnTo>
                      <a:pt x="2366" y="1023"/>
                    </a:lnTo>
                    <a:lnTo>
                      <a:pt x="2355" y="1115"/>
                    </a:lnTo>
                    <a:lnTo>
                      <a:pt x="2337" y="1208"/>
                    </a:lnTo>
                    <a:lnTo>
                      <a:pt x="2318" y="1296"/>
                    </a:lnTo>
                    <a:lnTo>
                      <a:pt x="2295" y="1386"/>
                    </a:lnTo>
                    <a:lnTo>
                      <a:pt x="2268" y="1475"/>
                    </a:lnTo>
                    <a:lnTo>
                      <a:pt x="2237" y="1561"/>
                    </a:lnTo>
                    <a:lnTo>
                      <a:pt x="2203" y="1647"/>
                    </a:lnTo>
                    <a:lnTo>
                      <a:pt x="2166" y="1732"/>
                    </a:lnTo>
                    <a:lnTo>
                      <a:pt x="2126" y="1814"/>
                    </a:lnTo>
                    <a:lnTo>
                      <a:pt x="2084" y="1897"/>
                    </a:lnTo>
                    <a:lnTo>
                      <a:pt x="2036" y="1978"/>
                    </a:lnTo>
                    <a:lnTo>
                      <a:pt x="1988" y="2055"/>
                    </a:lnTo>
                    <a:lnTo>
                      <a:pt x="1934" y="2131"/>
                    </a:lnTo>
                    <a:lnTo>
                      <a:pt x="1878" y="2206"/>
                    </a:lnTo>
                    <a:lnTo>
                      <a:pt x="1819" y="2279"/>
                    </a:lnTo>
                    <a:lnTo>
                      <a:pt x="1757" y="2350"/>
                    </a:lnTo>
                    <a:lnTo>
                      <a:pt x="1692" y="2417"/>
                    </a:lnTo>
                    <a:lnTo>
                      <a:pt x="1623" y="2485"/>
                    </a:lnTo>
                    <a:lnTo>
                      <a:pt x="1552" y="2548"/>
                    </a:lnTo>
                    <a:lnTo>
                      <a:pt x="1479" y="2608"/>
                    </a:lnTo>
                    <a:lnTo>
                      <a:pt x="1400" y="2667"/>
                    </a:lnTo>
                    <a:lnTo>
                      <a:pt x="0" y="737"/>
                    </a:lnTo>
                    <a:lnTo>
                      <a:pt x="2268" y="0"/>
                    </a:lnTo>
                    <a:close/>
                  </a:path>
                </a:pathLst>
              </a:custGeom>
              <a:solidFill>
                <a:srgbClr val="C9322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CB183D66-AF54-C9BF-F2A3-BD22F77BF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1067"/>
                <a:ext cx="1191" cy="1334"/>
              </a:xfrm>
              <a:custGeom>
                <a:avLst/>
                <a:gdLst>
                  <a:gd name="T0" fmla="*/ 2268 w 2383"/>
                  <a:gd name="T1" fmla="*/ 0 h 2667"/>
                  <a:gd name="T2" fmla="*/ 2295 w 2383"/>
                  <a:gd name="T3" fmla="*/ 94 h 2667"/>
                  <a:gd name="T4" fmla="*/ 2320 w 2383"/>
                  <a:gd name="T5" fmla="*/ 186 h 2667"/>
                  <a:gd name="T6" fmla="*/ 2339 w 2383"/>
                  <a:gd name="T7" fmla="*/ 278 h 2667"/>
                  <a:gd name="T8" fmla="*/ 2356 w 2383"/>
                  <a:gd name="T9" fmla="*/ 372 h 2667"/>
                  <a:gd name="T10" fmla="*/ 2368 w 2383"/>
                  <a:gd name="T11" fmla="*/ 466 h 2667"/>
                  <a:gd name="T12" fmla="*/ 2378 w 2383"/>
                  <a:gd name="T13" fmla="*/ 558 h 2667"/>
                  <a:gd name="T14" fmla="*/ 2383 w 2383"/>
                  <a:gd name="T15" fmla="*/ 653 h 2667"/>
                  <a:gd name="T16" fmla="*/ 2383 w 2383"/>
                  <a:gd name="T17" fmla="*/ 747 h 2667"/>
                  <a:gd name="T18" fmla="*/ 2381 w 2383"/>
                  <a:gd name="T19" fmla="*/ 839 h 2667"/>
                  <a:gd name="T20" fmla="*/ 2376 w 2383"/>
                  <a:gd name="T21" fmla="*/ 931 h 2667"/>
                  <a:gd name="T22" fmla="*/ 2366 w 2383"/>
                  <a:gd name="T23" fmla="*/ 1023 h 2667"/>
                  <a:gd name="T24" fmla="*/ 2355 w 2383"/>
                  <a:gd name="T25" fmla="*/ 1115 h 2667"/>
                  <a:gd name="T26" fmla="*/ 2337 w 2383"/>
                  <a:gd name="T27" fmla="*/ 1208 h 2667"/>
                  <a:gd name="T28" fmla="*/ 2318 w 2383"/>
                  <a:gd name="T29" fmla="*/ 1296 h 2667"/>
                  <a:gd name="T30" fmla="*/ 2295 w 2383"/>
                  <a:gd name="T31" fmla="*/ 1386 h 2667"/>
                  <a:gd name="T32" fmla="*/ 2268 w 2383"/>
                  <a:gd name="T33" fmla="*/ 1475 h 2667"/>
                  <a:gd name="T34" fmla="*/ 2237 w 2383"/>
                  <a:gd name="T35" fmla="*/ 1561 h 2667"/>
                  <a:gd name="T36" fmla="*/ 2203 w 2383"/>
                  <a:gd name="T37" fmla="*/ 1647 h 2667"/>
                  <a:gd name="T38" fmla="*/ 2166 w 2383"/>
                  <a:gd name="T39" fmla="*/ 1732 h 2667"/>
                  <a:gd name="T40" fmla="*/ 2126 w 2383"/>
                  <a:gd name="T41" fmla="*/ 1814 h 2667"/>
                  <a:gd name="T42" fmla="*/ 2084 w 2383"/>
                  <a:gd name="T43" fmla="*/ 1897 h 2667"/>
                  <a:gd name="T44" fmla="*/ 2036 w 2383"/>
                  <a:gd name="T45" fmla="*/ 1978 h 2667"/>
                  <a:gd name="T46" fmla="*/ 1988 w 2383"/>
                  <a:gd name="T47" fmla="*/ 2055 h 2667"/>
                  <a:gd name="T48" fmla="*/ 1934 w 2383"/>
                  <a:gd name="T49" fmla="*/ 2131 h 2667"/>
                  <a:gd name="T50" fmla="*/ 1878 w 2383"/>
                  <a:gd name="T51" fmla="*/ 2206 h 2667"/>
                  <a:gd name="T52" fmla="*/ 1819 w 2383"/>
                  <a:gd name="T53" fmla="*/ 2279 h 2667"/>
                  <a:gd name="T54" fmla="*/ 1757 w 2383"/>
                  <a:gd name="T55" fmla="*/ 2350 h 2667"/>
                  <a:gd name="T56" fmla="*/ 1692 w 2383"/>
                  <a:gd name="T57" fmla="*/ 2417 h 2667"/>
                  <a:gd name="T58" fmla="*/ 1623 w 2383"/>
                  <a:gd name="T59" fmla="*/ 2485 h 2667"/>
                  <a:gd name="T60" fmla="*/ 1552 w 2383"/>
                  <a:gd name="T61" fmla="*/ 2548 h 2667"/>
                  <a:gd name="T62" fmla="*/ 1479 w 2383"/>
                  <a:gd name="T63" fmla="*/ 2608 h 2667"/>
                  <a:gd name="T64" fmla="*/ 1400 w 2383"/>
                  <a:gd name="T65" fmla="*/ 2667 h 2667"/>
                  <a:gd name="T66" fmla="*/ 0 w 2383"/>
                  <a:gd name="T67" fmla="*/ 737 h 2667"/>
                  <a:gd name="T68" fmla="*/ 2268 w 2383"/>
                  <a:gd name="T69" fmla="*/ 0 h 2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83" h="2667">
                    <a:moveTo>
                      <a:pt x="2268" y="0"/>
                    </a:moveTo>
                    <a:lnTo>
                      <a:pt x="2295" y="94"/>
                    </a:lnTo>
                    <a:lnTo>
                      <a:pt x="2320" y="186"/>
                    </a:lnTo>
                    <a:lnTo>
                      <a:pt x="2339" y="278"/>
                    </a:lnTo>
                    <a:lnTo>
                      <a:pt x="2356" y="372"/>
                    </a:lnTo>
                    <a:lnTo>
                      <a:pt x="2368" y="466"/>
                    </a:lnTo>
                    <a:lnTo>
                      <a:pt x="2378" y="558"/>
                    </a:lnTo>
                    <a:lnTo>
                      <a:pt x="2383" y="653"/>
                    </a:lnTo>
                    <a:lnTo>
                      <a:pt x="2383" y="747"/>
                    </a:lnTo>
                    <a:lnTo>
                      <a:pt x="2381" y="839"/>
                    </a:lnTo>
                    <a:lnTo>
                      <a:pt x="2376" y="931"/>
                    </a:lnTo>
                    <a:lnTo>
                      <a:pt x="2366" y="1023"/>
                    </a:lnTo>
                    <a:lnTo>
                      <a:pt x="2355" y="1115"/>
                    </a:lnTo>
                    <a:lnTo>
                      <a:pt x="2337" y="1208"/>
                    </a:lnTo>
                    <a:lnTo>
                      <a:pt x="2318" y="1296"/>
                    </a:lnTo>
                    <a:lnTo>
                      <a:pt x="2295" y="1386"/>
                    </a:lnTo>
                    <a:lnTo>
                      <a:pt x="2268" y="1475"/>
                    </a:lnTo>
                    <a:lnTo>
                      <a:pt x="2237" y="1561"/>
                    </a:lnTo>
                    <a:lnTo>
                      <a:pt x="2203" y="1647"/>
                    </a:lnTo>
                    <a:lnTo>
                      <a:pt x="2166" y="1732"/>
                    </a:lnTo>
                    <a:lnTo>
                      <a:pt x="2126" y="1814"/>
                    </a:lnTo>
                    <a:lnTo>
                      <a:pt x="2084" y="1897"/>
                    </a:lnTo>
                    <a:lnTo>
                      <a:pt x="2036" y="1978"/>
                    </a:lnTo>
                    <a:lnTo>
                      <a:pt x="1988" y="2055"/>
                    </a:lnTo>
                    <a:lnTo>
                      <a:pt x="1934" y="2131"/>
                    </a:lnTo>
                    <a:lnTo>
                      <a:pt x="1878" y="2206"/>
                    </a:lnTo>
                    <a:lnTo>
                      <a:pt x="1819" y="2279"/>
                    </a:lnTo>
                    <a:lnTo>
                      <a:pt x="1757" y="2350"/>
                    </a:lnTo>
                    <a:lnTo>
                      <a:pt x="1692" y="2417"/>
                    </a:lnTo>
                    <a:lnTo>
                      <a:pt x="1623" y="2485"/>
                    </a:lnTo>
                    <a:lnTo>
                      <a:pt x="1552" y="2548"/>
                    </a:lnTo>
                    <a:lnTo>
                      <a:pt x="1479" y="2608"/>
                    </a:lnTo>
                    <a:lnTo>
                      <a:pt x="1400" y="2667"/>
                    </a:lnTo>
                    <a:lnTo>
                      <a:pt x="0" y="737"/>
                    </a:lnTo>
                    <a:lnTo>
                      <a:pt x="2268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91CCF9E2-AD9F-8DE2-E8A9-7A7169E53A2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219" y="1436"/>
                <a:ext cx="1401" cy="1193"/>
              </a:xfrm>
              <a:custGeom>
                <a:avLst/>
                <a:gdLst>
                  <a:gd name="T0" fmla="*/ 2802 w 2802"/>
                  <a:gd name="T1" fmla="*/ 1930 h 2385"/>
                  <a:gd name="T2" fmla="*/ 2723 w 2802"/>
                  <a:gd name="T3" fmla="*/ 1984 h 2385"/>
                  <a:gd name="T4" fmla="*/ 2643 w 2802"/>
                  <a:gd name="T5" fmla="*/ 2036 h 2385"/>
                  <a:gd name="T6" fmla="*/ 2560 w 2802"/>
                  <a:gd name="T7" fmla="*/ 2084 h 2385"/>
                  <a:gd name="T8" fmla="*/ 2477 w 2802"/>
                  <a:gd name="T9" fmla="*/ 2128 h 2385"/>
                  <a:gd name="T10" fmla="*/ 2391 w 2802"/>
                  <a:gd name="T11" fmla="*/ 2170 h 2385"/>
                  <a:gd name="T12" fmla="*/ 2305 w 2802"/>
                  <a:gd name="T13" fmla="*/ 2207 h 2385"/>
                  <a:gd name="T14" fmla="*/ 2218 w 2802"/>
                  <a:gd name="T15" fmla="*/ 2241 h 2385"/>
                  <a:gd name="T16" fmla="*/ 2130 w 2802"/>
                  <a:gd name="T17" fmla="*/ 2272 h 2385"/>
                  <a:gd name="T18" fmla="*/ 2042 w 2802"/>
                  <a:gd name="T19" fmla="*/ 2297 h 2385"/>
                  <a:gd name="T20" fmla="*/ 1951 w 2802"/>
                  <a:gd name="T21" fmla="*/ 2320 h 2385"/>
                  <a:gd name="T22" fmla="*/ 1861 w 2802"/>
                  <a:gd name="T23" fmla="*/ 2341 h 2385"/>
                  <a:gd name="T24" fmla="*/ 1769 w 2802"/>
                  <a:gd name="T25" fmla="*/ 2357 h 2385"/>
                  <a:gd name="T26" fmla="*/ 1677 w 2802"/>
                  <a:gd name="T27" fmla="*/ 2368 h 2385"/>
                  <a:gd name="T28" fmla="*/ 1586 w 2802"/>
                  <a:gd name="T29" fmla="*/ 2378 h 2385"/>
                  <a:gd name="T30" fmla="*/ 1494 w 2802"/>
                  <a:gd name="T31" fmla="*/ 2383 h 2385"/>
                  <a:gd name="T32" fmla="*/ 1402 w 2802"/>
                  <a:gd name="T33" fmla="*/ 2385 h 2385"/>
                  <a:gd name="T34" fmla="*/ 1310 w 2802"/>
                  <a:gd name="T35" fmla="*/ 2383 h 2385"/>
                  <a:gd name="T36" fmla="*/ 1218 w 2802"/>
                  <a:gd name="T37" fmla="*/ 2378 h 2385"/>
                  <a:gd name="T38" fmla="*/ 1125 w 2802"/>
                  <a:gd name="T39" fmla="*/ 2368 h 2385"/>
                  <a:gd name="T40" fmla="*/ 1033 w 2802"/>
                  <a:gd name="T41" fmla="*/ 2357 h 2385"/>
                  <a:gd name="T42" fmla="*/ 943 w 2802"/>
                  <a:gd name="T43" fmla="*/ 2341 h 2385"/>
                  <a:gd name="T44" fmla="*/ 853 w 2802"/>
                  <a:gd name="T45" fmla="*/ 2320 h 2385"/>
                  <a:gd name="T46" fmla="*/ 762 w 2802"/>
                  <a:gd name="T47" fmla="*/ 2297 h 2385"/>
                  <a:gd name="T48" fmla="*/ 672 w 2802"/>
                  <a:gd name="T49" fmla="*/ 2272 h 2385"/>
                  <a:gd name="T50" fmla="*/ 584 w 2802"/>
                  <a:gd name="T51" fmla="*/ 2241 h 2385"/>
                  <a:gd name="T52" fmla="*/ 497 w 2802"/>
                  <a:gd name="T53" fmla="*/ 2207 h 2385"/>
                  <a:gd name="T54" fmla="*/ 411 w 2802"/>
                  <a:gd name="T55" fmla="*/ 2170 h 2385"/>
                  <a:gd name="T56" fmla="*/ 327 w 2802"/>
                  <a:gd name="T57" fmla="*/ 2128 h 2385"/>
                  <a:gd name="T58" fmla="*/ 242 w 2802"/>
                  <a:gd name="T59" fmla="*/ 2084 h 2385"/>
                  <a:gd name="T60" fmla="*/ 159 w 2802"/>
                  <a:gd name="T61" fmla="*/ 2036 h 2385"/>
                  <a:gd name="T62" fmla="*/ 79 w 2802"/>
                  <a:gd name="T63" fmla="*/ 1984 h 2385"/>
                  <a:gd name="T64" fmla="*/ 0 w 2802"/>
                  <a:gd name="T65" fmla="*/ 1930 h 2385"/>
                  <a:gd name="T66" fmla="*/ 1402 w 2802"/>
                  <a:gd name="T67" fmla="*/ 0 h 2385"/>
                  <a:gd name="T68" fmla="*/ 2802 w 2802"/>
                  <a:gd name="T69" fmla="*/ 1930 h 2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2" h="2385">
                    <a:moveTo>
                      <a:pt x="2802" y="1930"/>
                    </a:moveTo>
                    <a:lnTo>
                      <a:pt x="2723" y="1984"/>
                    </a:lnTo>
                    <a:lnTo>
                      <a:pt x="2643" y="2036"/>
                    </a:lnTo>
                    <a:lnTo>
                      <a:pt x="2560" y="2084"/>
                    </a:lnTo>
                    <a:lnTo>
                      <a:pt x="2477" y="2128"/>
                    </a:lnTo>
                    <a:lnTo>
                      <a:pt x="2391" y="2170"/>
                    </a:lnTo>
                    <a:lnTo>
                      <a:pt x="2305" y="2207"/>
                    </a:lnTo>
                    <a:lnTo>
                      <a:pt x="2218" y="2241"/>
                    </a:lnTo>
                    <a:lnTo>
                      <a:pt x="2130" y="2272"/>
                    </a:lnTo>
                    <a:lnTo>
                      <a:pt x="2042" y="2297"/>
                    </a:lnTo>
                    <a:lnTo>
                      <a:pt x="1951" y="2320"/>
                    </a:lnTo>
                    <a:lnTo>
                      <a:pt x="1861" y="2341"/>
                    </a:lnTo>
                    <a:lnTo>
                      <a:pt x="1769" y="2357"/>
                    </a:lnTo>
                    <a:lnTo>
                      <a:pt x="1677" y="2368"/>
                    </a:lnTo>
                    <a:lnTo>
                      <a:pt x="1586" y="2378"/>
                    </a:lnTo>
                    <a:lnTo>
                      <a:pt x="1494" y="2383"/>
                    </a:lnTo>
                    <a:lnTo>
                      <a:pt x="1402" y="2385"/>
                    </a:lnTo>
                    <a:lnTo>
                      <a:pt x="1310" y="2383"/>
                    </a:lnTo>
                    <a:lnTo>
                      <a:pt x="1218" y="2378"/>
                    </a:lnTo>
                    <a:lnTo>
                      <a:pt x="1125" y="2368"/>
                    </a:lnTo>
                    <a:lnTo>
                      <a:pt x="1033" y="2357"/>
                    </a:lnTo>
                    <a:lnTo>
                      <a:pt x="943" y="2341"/>
                    </a:lnTo>
                    <a:lnTo>
                      <a:pt x="853" y="2320"/>
                    </a:lnTo>
                    <a:lnTo>
                      <a:pt x="762" y="2297"/>
                    </a:lnTo>
                    <a:lnTo>
                      <a:pt x="672" y="2272"/>
                    </a:lnTo>
                    <a:lnTo>
                      <a:pt x="584" y="2241"/>
                    </a:lnTo>
                    <a:lnTo>
                      <a:pt x="497" y="2207"/>
                    </a:lnTo>
                    <a:lnTo>
                      <a:pt x="411" y="2170"/>
                    </a:lnTo>
                    <a:lnTo>
                      <a:pt x="327" y="2128"/>
                    </a:lnTo>
                    <a:lnTo>
                      <a:pt x="242" y="2084"/>
                    </a:lnTo>
                    <a:lnTo>
                      <a:pt x="159" y="2036"/>
                    </a:lnTo>
                    <a:lnTo>
                      <a:pt x="79" y="1984"/>
                    </a:lnTo>
                    <a:lnTo>
                      <a:pt x="0" y="1930"/>
                    </a:lnTo>
                    <a:lnTo>
                      <a:pt x="1402" y="0"/>
                    </a:lnTo>
                    <a:lnTo>
                      <a:pt x="2802" y="1930"/>
                    </a:lnTo>
                    <a:close/>
                  </a:path>
                </a:pathLst>
              </a:custGeom>
              <a:solidFill>
                <a:srgbClr val="EFF1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dirty="0"/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59C9939E-1AD0-33B6-E683-ACD934911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" y="1436"/>
                <a:ext cx="1401" cy="1193"/>
              </a:xfrm>
              <a:custGeom>
                <a:avLst/>
                <a:gdLst>
                  <a:gd name="T0" fmla="*/ 2802 w 2802"/>
                  <a:gd name="T1" fmla="*/ 1930 h 2385"/>
                  <a:gd name="T2" fmla="*/ 2723 w 2802"/>
                  <a:gd name="T3" fmla="*/ 1984 h 2385"/>
                  <a:gd name="T4" fmla="*/ 2643 w 2802"/>
                  <a:gd name="T5" fmla="*/ 2036 h 2385"/>
                  <a:gd name="T6" fmla="*/ 2560 w 2802"/>
                  <a:gd name="T7" fmla="*/ 2084 h 2385"/>
                  <a:gd name="T8" fmla="*/ 2477 w 2802"/>
                  <a:gd name="T9" fmla="*/ 2128 h 2385"/>
                  <a:gd name="T10" fmla="*/ 2391 w 2802"/>
                  <a:gd name="T11" fmla="*/ 2170 h 2385"/>
                  <a:gd name="T12" fmla="*/ 2305 w 2802"/>
                  <a:gd name="T13" fmla="*/ 2207 h 2385"/>
                  <a:gd name="T14" fmla="*/ 2218 w 2802"/>
                  <a:gd name="T15" fmla="*/ 2241 h 2385"/>
                  <a:gd name="T16" fmla="*/ 2130 w 2802"/>
                  <a:gd name="T17" fmla="*/ 2272 h 2385"/>
                  <a:gd name="T18" fmla="*/ 2042 w 2802"/>
                  <a:gd name="T19" fmla="*/ 2297 h 2385"/>
                  <a:gd name="T20" fmla="*/ 1951 w 2802"/>
                  <a:gd name="T21" fmla="*/ 2320 h 2385"/>
                  <a:gd name="T22" fmla="*/ 1861 w 2802"/>
                  <a:gd name="T23" fmla="*/ 2341 h 2385"/>
                  <a:gd name="T24" fmla="*/ 1769 w 2802"/>
                  <a:gd name="T25" fmla="*/ 2357 h 2385"/>
                  <a:gd name="T26" fmla="*/ 1677 w 2802"/>
                  <a:gd name="T27" fmla="*/ 2368 h 2385"/>
                  <a:gd name="T28" fmla="*/ 1586 w 2802"/>
                  <a:gd name="T29" fmla="*/ 2378 h 2385"/>
                  <a:gd name="T30" fmla="*/ 1494 w 2802"/>
                  <a:gd name="T31" fmla="*/ 2383 h 2385"/>
                  <a:gd name="T32" fmla="*/ 1402 w 2802"/>
                  <a:gd name="T33" fmla="*/ 2385 h 2385"/>
                  <a:gd name="T34" fmla="*/ 1310 w 2802"/>
                  <a:gd name="T35" fmla="*/ 2383 h 2385"/>
                  <a:gd name="T36" fmla="*/ 1218 w 2802"/>
                  <a:gd name="T37" fmla="*/ 2378 h 2385"/>
                  <a:gd name="T38" fmla="*/ 1125 w 2802"/>
                  <a:gd name="T39" fmla="*/ 2368 h 2385"/>
                  <a:gd name="T40" fmla="*/ 1033 w 2802"/>
                  <a:gd name="T41" fmla="*/ 2357 h 2385"/>
                  <a:gd name="T42" fmla="*/ 943 w 2802"/>
                  <a:gd name="T43" fmla="*/ 2341 h 2385"/>
                  <a:gd name="T44" fmla="*/ 853 w 2802"/>
                  <a:gd name="T45" fmla="*/ 2320 h 2385"/>
                  <a:gd name="T46" fmla="*/ 762 w 2802"/>
                  <a:gd name="T47" fmla="*/ 2297 h 2385"/>
                  <a:gd name="T48" fmla="*/ 672 w 2802"/>
                  <a:gd name="T49" fmla="*/ 2272 h 2385"/>
                  <a:gd name="T50" fmla="*/ 584 w 2802"/>
                  <a:gd name="T51" fmla="*/ 2241 h 2385"/>
                  <a:gd name="T52" fmla="*/ 497 w 2802"/>
                  <a:gd name="T53" fmla="*/ 2207 h 2385"/>
                  <a:gd name="T54" fmla="*/ 411 w 2802"/>
                  <a:gd name="T55" fmla="*/ 2170 h 2385"/>
                  <a:gd name="T56" fmla="*/ 327 w 2802"/>
                  <a:gd name="T57" fmla="*/ 2128 h 2385"/>
                  <a:gd name="T58" fmla="*/ 242 w 2802"/>
                  <a:gd name="T59" fmla="*/ 2084 h 2385"/>
                  <a:gd name="T60" fmla="*/ 159 w 2802"/>
                  <a:gd name="T61" fmla="*/ 2036 h 2385"/>
                  <a:gd name="T62" fmla="*/ 79 w 2802"/>
                  <a:gd name="T63" fmla="*/ 1984 h 2385"/>
                  <a:gd name="T64" fmla="*/ 0 w 2802"/>
                  <a:gd name="T65" fmla="*/ 1930 h 2385"/>
                  <a:gd name="T66" fmla="*/ 1402 w 2802"/>
                  <a:gd name="T67" fmla="*/ 0 h 2385"/>
                  <a:gd name="T68" fmla="*/ 2802 w 2802"/>
                  <a:gd name="T69" fmla="*/ 1930 h 2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2" h="2385">
                    <a:moveTo>
                      <a:pt x="2802" y="1930"/>
                    </a:moveTo>
                    <a:lnTo>
                      <a:pt x="2723" y="1984"/>
                    </a:lnTo>
                    <a:lnTo>
                      <a:pt x="2643" y="2036"/>
                    </a:lnTo>
                    <a:lnTo>
                      <a:pt x="2560" y="2084"/>
                    </a:lnTo>
                    <a:lnTo>
                      <a:pt x="2477" y="2128"/>
                    </a:lnTo>
                    <a:lnTo>
                      <a:pt x="2391" y="2170"/>
                    </a:lnTo>
                    <a:lnTo>
                      <a:pt x="2305" y="2207"/>
                    </a:lnTo>
                    <a:lnTo>
                      <a:pt x="2218" y="2241"/>
                    </a:lnTo>
                    <a:lnTo>
                      <a:pt x="2130" y="2272"/>
                    </a:lnTo>
                    <a:lnTo>
                      <a:pt x="2042" y="2297"/>
                    </a:lnTo>
                    <a:lnTo>
                      <a:pt x="1951" y="2320"/>
                    </a:lnTo>
                    <a:lnTo>
                      <a:pt x="1861" y="2341"/>
                    </a:lnTo>
                    <a:lnTo>
                      <a:pt x="1769" y="2357"/>
                    </a:lnTo>
                    <a:lnTo>
                      <a:pt x="1677" y="2368"/>
                    </a:lnTo>
                    <a:lnTo>
                      <a:pt x="1586" y="2378"/>
                    </a:lnTo>
                    <a:lnTo>
                      <a:pt x="1494" y="2383"/>
                    </a:lnTo>
                    <a:lnTo>
                      <a:pt x="1402" y="2385"/>
                    </a:lnTo>
                    <a:lnTo>
                      <a:pt x="1310" y="2383"/>
                    </a:lnTo>
                    <a:lnTo>
                      <a:pt x="1218" y="2378"/>
                    </a:lnTo>
                    <a:lnTo>
                      <a:pt x="1125" y="2368"/>
                    </a:lnTo>
                    <a:lnTo>
                      <a:pt x="1033" y="2357"/>
                    </a:lnTo>
                    <a:lnTo>
                      <a:pt x="943" y="2341"/>
                    </a:lnTo>
                    <a:lnTo>
                      <a:pt x="853" y="2320"/>
                    </a:lnTo>
                    <a:lnTo>
                      <a:pt x="762" y="2297"/>
                    </a:lnTo>
                    <a:lnTo>
                      <a:pt x="672" y="2272"/>
                    </a:lnTo>
                    <a:lnTo>
                      <a:pt x="584" y="2241"/>
                    </a:lnTo>
                    <a:lnTo>
                      <a:pt x="497" y="2207"/>
                    </a:lnTo>
                    <a:lnTo>
                      <a:pt x="411" y="2170"/>
                    </a:lnTo>
                    <a:lnTo>
                      <a:pt x="327" y="2128"/>
                    </a:lnTo>
                    <a:lnTo>
                      <a:pt x="242" y="2084"/>
                    </a:lnTo>
                    <a:lnTo>
                      <a:pt x="159" y="2036"/>
                    </a:lnTo>
                    <a:lnTo>
                      <a:pt x="79" y="1984"/>
                    </a:lnTo>
                    <a:lnTo>
                      <a:pt x="0" y="1930"/>
                    </a:lnTo>
                    <a:lnTo>
                      <a:pt x="1402" y="0"/>
                    </a:lnTo>
                    <a:lnTo>
                      <a:pt x="2802" y="193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9269FC0D-C84E-C26D-34F3-ED0C7B37D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" y="1067"/>
                <a:ext cx="1193" cy="1334"/>
              </a:xfrm>
              <a:custGeom>
                <a:avLst/>
                <a:gdLst>
                  <a:gd name="T0" fmla="*/ 983 w 2385"/>
                  <a:gd name="T1" fmla="*/ 2667 h 2667"/>
                  <a:gd name="T2" fmla="*/ 906 w 2385"/>
                  <a:gd name="T3" fmla="*/ 2608 h 2667"/>
                  <a:gd name="T4" fmla="*/ 831 w 2385"/>
                  <a:gd name="T5" fmla="*/ 2548 h 2667"/>
                  <a:gd name="T6" fmla="*/ 760 w 2385"/>
                  <a:gd name="T7" fmla="*/ 2485 h 2667"/>
                  <a:gd name="T8" fmla="*/ 693 w 2385"/>
                  <a:gd name="T9" fmla="*/ 2417 h 2667"/>
                  <a:gd name="T10" fmla="*/ 628 w 2385"/>
                  <a:gd name="T11" fmla="*/ 2350 h 2667"/>
                  <a:gd name="T12" fmla="*/ 564 w 2385"/>
                  <a:gd name="T13" fmla="*/ 2279 h 2667"/>
                  <a:gd name="T14" fmla="*/ 507 w 2385"/>
                  <a:gd name="T15" fmla="*/ 2206 h 2667"/>
                  <a:gd name="T16" fmla="*/ 449 w 2385"/>
                  <a:gd name="T17" fmla="*/ 2131 h 2667"/>
                  <a:gd name="T18" fmla="*/ 397 w 2385"/>
                  <a:gd name="T19" fmla="*/ 2055 h 2667"/>
                  <a:gd name="T20" fmla="*/ 347 w 2385"/>
                  <a:gd name="T21" fmla="*/ 1978 h 2667"/>
                  <a:gd name="T22" fmla="*/ 301 w 2385"/>
                  <a:gd name="T23" fmla="*/ 1897 h 2667"/>
                  <a:gd name="T24" fmla="*/ 257 w 2385"/>
                  <a:gd name="T25" fmla="*/ 1814 h 2667"/>
                  <a:gd name="T26" fmla="*/ 217 w 2385"/>
                  <a:gd name="T27" fmla="*/ 1732 h 2667"/>
                  <a:gd name="T28" fmla="*/ 180 w 2385"/>
                  <a:gd name="T29" fmla="*/ 1647 h 2667"/>
                  <a:gd name="T30" fmla="*/ 146 w 2385"/>
                  <a:gd name="T31" fmla="*/ 1561 h 2667"/>
                  <a:gd name="T32" fmla="*/ 117 w 2385"/>
                  <a:gd name="T33" fmla="*/ 1475 h 2667"/>
                  <a:gd name="T34" fmla="*/ 90 w 2385"/>
                  <a:gd name="T35" fmla="*/ 1386 h 2667"/>
                  <a:gd name="T36" fmla="*/ 67 w 2385"/>
                  <a:gd name="T37" fmla="*/ 1296 h 2667"/>
                  <a:gd name="T38" fmla="*/ 46 w 2385"/>
                  <a:gd name="T39" fmla="*/ 1208 h 2667"/>
                  <a:gd name="T40" fmla="*/ 30 w 2385"/>
                  <a:gd name="T41" fmla="*/ 1115 h 2667"/>
                  <a:gd name="T42" fmla="*/ 17 w 2385"/>
                  <a:gd name="T43" fmla="*/ 1023 h 2667"/>
                  <a:gd name="T44" fmla="*/ 7 w 2385"/>
                  <a:gd name="T45" fmla="*/ 931 h 2667"/>
                  <a:gd name="T46" fmla="*/ 2 w 2385"/>
                  <a:gd name="T47" fmla="*/ 839 h 2667"/>
                  <a:gd name="T48" fmla="*/ 0 w 2385"/>
                  <a:gd name="T49" fmla="*/ 747 h 2667"/>
                  <a:gd name="T50" fmla="*/ 2 w 2385"/>
                  <a:gd name="T51" fmla="*/ 653 h 2667"/>
                  <a:gd name="T52" fmla="*/ 6 w 2385"/>
                  <a:gd name="T53" fmla="*/ 558 h 2667"/>
                  <a:gd name="T54" fmla="*/ 15 w 2385"/>
                  <a:gd name="T55" fmla="*/ 466 h 2667"/>
                  <a:gd name="T56" fmla="*/ 29 w 2385"/>
                  <a:gd name="T57" fmla="*/ 372 h 2667"/>
                  <a:gd name="T58" fmla="*/ 44 w 2385"/>
                  <a:gd name="T59" fmla="*/ 278 h 2667"/>
                  <a:gd name="T60" fmla="*/ 65 w 2385"/>
                  <a:gd name="T61" fmla="*/ 186 h 2667"/>
                  <a:gd name="T62" fmla="*/ 88 w 2385"/>
                  <a:gd name="T63" fmla="*/ 94 h 2667"/>
                  <a:gd name="T64" fmla="*/ 117 w 2385"/>
                  <a:gd name="T65" fmla="*/ 0 h 2667"/>
                  <a:gd name="T66" fmla="*/ 2385 w 2385"/>
                  <a:gd name="T67" fmla="*/ 737 h 2667"/>
                  <a:gd name="T68" fmla="*/ 983 w 2385"/>
                  <a:gd name="T69" fmla="*/ 2667 h 2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85" h="2667">
                    <a:moveTo>
                      <a:pt x="983" y="2667"/>
                    </a:moveTo>
                    <a:lnTo>
                      <a:pt x="906" y="2608"/>
                    </a:lnTo>
                    <a:lnTo>
                      <a:pt x="831" y="2548"/>
                    </a:lnTo>
                    <a:lnTo>
                      <a:pt x="760" y="2485"/>
                    </a:lnTo>
                    <a:lnTo>
                      <a:pt x="693" y="2417"/>
                    </a:lnTo>
                    <a:lnTo>
                      <a:pt x="628" y="2350"/>
                    </a:lnTo>
                    <a:lnTo>
                      <a:pt x="564" y="2279"/>
                    </a:lnTo>
                    <a:lnTo>
                      <a:pt x="507" y="2206"/>
                    </a:lnTo>
                    <a:lnTo>
                      <a:pt x="449" y="2131"/>
                    </a:lnTo>
                    <a:lnTo>
                      <a:pt x="397" y="2055"/>
                    </a:lnTo>
                    <a:lnTo>
                      <a:pt x="347" y="1978"/>
                    </a:lnTo>
                    <a:lnTo>
                      <a:pt x="301" y="1897"/>
                    </a:lnTo>
                    <a:lnTo>
                      <a:pt x="257" y="1814"/>
                    </a:lnTo>
                    <a:lnTo>
                      <a:pt x="217" y="1732"/>
                    </a:lnTo>
                    <a:lnTo>
                      <a:pt x="180" y="1647"/>
                    </a:lnTo>
                    <a:lnTo>
                      <a:pt x="146" y="1561"/>
                    </a:lnTo>
                    <a:lnTo>
                      <a:pt x="117" y="1475"/>
                    </a:lnTo>
                    <a:lnTo>
                      <a:pt x="90" y="1386"/>
                    </a:lnTo>
                    <a:lnTo>
                      <a:pt x="67" y="1296"/>
                    </a:lnTo>
                    <a:lnTo>
                      <a:pt x="46" y="1208"/>
                    </a:lnTo>
                    <a:lnTo>
                      <a:pt x="30" y="1115"/>
                    </a:lnTo>
                    <a:lnTo>
                      <a:pt x="17" y="1023"/>
                    </a:lnTo>
                    <a:lnTo>
                      <a:pt x="7" y="931"/>
                    </a:lnTo>
                    <a:lnTo>
                      <a:pt x="2" y="839"/>
                    </a:lnTo>
                    <a:lnTo>
                      <a:pt x="0" y="747"/>
                    </a:lnTo>
                    <a:lnTo>
                      <a:pt x="2" y="653"/>
                    </a:lnTo>
                    <a:lnTo>
                      <a:pt x="6" y="558"/>
                    </a:lnTo>
                    <a:lnTo>
                      <a:pt x="15" y="466"/>
                    </a:lnTo>
                    <a:lnTo>
                      <a:pt x="29" y="372"/>
                    </a:lnTo>
                    <a:lnTo>
                      <a:pt x="44" y="278"/>
                    </a:lnTo>
                    <a:lnTo>
                      <a:pt x="65" y="186"/>
                    </a:lnTo>
                    <a:lnTo>
                      <a:pt x="88" y="94"/>
                    </a:lnTo>
                    <a:lnTo>
                      <a:pt x="117" y="0"/>
                    </a:lnTo>
                    <a:lnTo>
                      <a:pt x="2385" y="737"/>
                    </a:lnTo>
                    <a:lnTo>
                      <a:pt x="983" y="2667"/>
                    </a:lnTo>
                    <a:close/>
                  </a:path>
                </a:pathLst>
              </a:custGeom>
              <a:solidFill>
                <a:srgbClr val="21E6F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095344CB-DBB3-7B1E-D16D-906BCFA87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" y="1067"/>
                <a:ext cx="1193" cy="1334"/>
              </a:xfrm>
              <a:custGeom>
                <a:avLst/>
                <a:gdLst>
                  <a:gd name="T0" fmla="*/ 983 w 2385"/>
                  <a:gd name="T1" fmla="*/ 2667 h 2667"/>
                  <a:gd name="T2" fmla="*/ 906 w 2385"/>
                  <a:gd name="T3" fmla="*/ 2608 h 2667"/>
                  <a:gd name="T4" fmla="*/ 831 w 2385"/>
                  <a:gd name="T5" fmla="*/ 2548 h 2667"/>
                  <a:gd name="T6" fmla="*/ 760 w 2385"/>
                  <a:gd name="T7" fmla="*/ 2485 h 2667"/>
                  <a:gd name="T8" fmla="*/ 693 w 2385"/>
                  <a:gd name="T9" fmla="*/ 2417 h 2667"/>
                  <a:gd name="T10" fmla="*/ 628 w 2385"/>
                  <a:gd name="T11" fmla="*/ 2350 h 2667"/>
                  <a:gd name="T12" fmla="*/ 564 w 2385"/>
                  <a:gd name="T13" fmla="*/ 2279 h 2667"/>
                  <a:gd name="T14" fmla="*/ 507 w 2385"/>
                  <a:gd name="T15" fmla="*/ 2206 h 2667"/>
                  <a:gd name="T16" fmla="*/ 449 w 2385"/>
                  <a:gd name="T17" fmla="*/ 2131 h 2667"/>
                  <a:gd name="T18" fmla="*/ 397 w 2385"/>
                  <a:gd name="T19" fmla="*/ 2055 h 2667"/>
                  <a:gd name="T20" fmla="*/ 347 w 2385"/>
                  <a:gd name="T21" fmla="*/ 1978 h 2667"/>
                  <a:gd name="T22" fmla="*/ 301 w 2385"/>
                  <a:gd name="T23" fmla="*/ 1897 h 2667"/>
                  <a:gd name="T24" fmla="*/ 257 w 2385"/>
                  <a:gd name="T25" fmla="*/ 1814 h 2667"/>
                  <a:gd name="T26" fmla="*/ 217 w 2385"/>
                  <a:gd name="T27" fmla="*/ 1732 h 2667"/>
                  <a:gd name="T28" fmla="*/ 180 w 2385"/>
                  <a:gd name="T29" fmla="*/ 1647 h 2667"/>
                  <a:gd name="T30" fmla="*/ 146 w 2385"/>
                  <a:gd name="T31" fmla="*/ 1561 h 2667"/>
                  <a:gd name="T32" fmla="*/ 117 w 2385"/>
                  <a:gd name="T33" fmla="*/ 1475 h 2667"/>
                  <a:gd name="T34" fmla="*/ 90 w 2385"/>
                  <a:gd name="T35" fmla="*/ 1386 h 2667"/>
                  <a:gd name="T36" fmla="*/ 67 w 2385"/>
                  <a:gd name="T37" fmla="*/ 1296 h 2667"/>
                  <a:gd name="T38" fmla="*/ 46 w 2385"/>
                  <a:gd name="T39" fmla="*/ 1208 h 2667"/>
                  <a:gd name="T40" fmla="*/ 30 w 2385"/>
                  <a:gd name="T41" fmla="*/ 1115 h 2667"/>
                  <a:gd name="T42" fmla="*/ 17 w 2385"/>
                  <a:gd name="T43" fmla="*/ 1023 h 2667"/>
                  <a:gd name="T44" fmla="*/ 7 w 2385"/>
                  <a:gd name="T45" fmla="*/ 931 h 2667"/>
                  <a:gd name="T46" fmla="*/ 2 w 2385"/>
                  <a:gd name="T47" fmla="*/ 839 h 2667"/>
                  <a:gd name="T48" fmla="*/ 0 w 2385"/>
                  <a:gd name="T49" fmla="*/ 747 h 2667"/>
                  <a:gd name="T50" fmla="*/ 2 w 2385"/>
                  <a:gd name="T51" fmla="*/ 653 h 2667"/>
                  <a:gd name="T52" fmla="*/ 6 w 2385"/>
                  <a:gd name="T53" fmla="*/ 558 h 2667"/>
                  <a:gd name="T54" fmla="*/ 15 w 2385"/>
                  <a:gd name="T55" fmla="*/ 466 h 2667"/>
                  <a:gd name="T56" fmla="*/ 29 w 2385"/>
                  <a:gd name="T57" fmla="*/ 372 h 2667"/>
                  <a:gd name="T58" fmla="*/ 44 w 2385"/>
                  <a:gd name="T59" fmla="*/ 278 h 2667"/>
                  <a:gd name="T60" fmla="*/ 65 w 2385"/>
                  <a:gd name="T61" fmla="*/ 186 h 2667"/>
                  <a:gd name="T62" fmla="*/ 88 w 2385"/>
                  <a:gd name="T63" fmla="*/ 94 h 2667"/>
                  <a:gd name="T64" fmla="*/ 117 w 2385"/>
                  <a:gd name="T65" fmla="*/ 0 h 2667"/>
                  <a:gd name="T66" fmla="*/ 2385 w 2385"/>
                  <a:gd name="T67" fmla="*/ 737 h 2667"/>
                  <a:gd name="T68" fmla="*/ 983 w 2385"/>
                  <a:gd name="T69" fmla="*/ 2667 h 2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85" h="2667">
                    <a:moveTo>
                      <a:pt x="983" y="2667"/>
                    </a:moveTo>
                    <a:lnTo>
                      <a:pt x="906" y="2608"/>
                    </a:lnTo>
                    <a:lnTo>
                      <a:pt x="831" y="2548"/>
                    </a:lnTo>
                    <a:lnTo>
                      <a:pt x="760" y="2485"/>
                    </a:lnTo>
                    <a:lnTo>
                      <a:pt x="693" y="2417"/>
                    </a:lnTo>
                    <a:lnTo>
                      <a:pt x="628" y="2350"/>
                    </a:lnTo>
                    <a:lnTo>
                      <a:pt x="564" y="2279"/>
                    </a:lnTo>
                    <a:lnTo>
                      <a:pt x="507" y="2206"/>
                    </a:lnTo>
                    <a:lnTo>
                      <a:pt x="449" y="2131"/>
                    </a:lnTo>
                    <a:lnTo>
                      <a:pt x="397" y="2055"/>
                    </a:lnTo>
                    <a:lnTo>
                      <a:pt x="347" y="1978"/>
                    </a:lnTo>
                    <a:lnTo>
                      <a:pt x="301" y="1897"/>
                    </a:lnTo>
                    <a:lnTo>
                      <a:pt x="257" y="1814"/>
                    </a:lnTo>
                    <a:lnTo>
                      <a:pt x="217" y="1732"/>
                    </a:lnTo>
                    <a:lnTo>
                      <a:pt x="180" y="1647"/>
                    </a:lnTo>
                    <a:lnTo>
                      <a:pt x="146" y="1561"/>
                    </a:lnTo>
                    <a:lnTo>
                      <a:pt x="117" y="1475"/>
                    </a:lnTo>
                    <a:lnTo>
                      <a:pt x="90" y="1386"/>
                    </a:lnTo>
                    <a:lnTo>
                      <a:pt x="67" y="1296"/>
                    </a:lnTo>
                    <a:lnTo>
                      <a:pt x="46" y="1208"/>
                    </a:lnTo>
                    <a:lnTo>
                      <a:pt x="30" y="1115"/>
                    </a:lnTo>
                    <a:lnTo>
                      <a:pt x="17" y="1023"/>
                    </a:lnTo>
                    <a:lnTo>
                      <a:pt x="7" y="931"/>
                    </a:lnTo>
                    <a:lnTo>
                      <a:pt x="2" y="839"/>
                    </a:lnTo>
                    <a:lnTo>
                      <a:pt x="0" y="747"/>
                    </a:lnTo>
                    <a:lnTo>
                      <a:pt x="2" y="653"/>
                    </a:lnTo>
                    <a:lnTo>
                      <a:pt x="6" y="558"/>
                    </a:lnTo>
                    <a:lnTo>
                      <a:pt x="15" y="466"/>
                    </a:lnTo>
                    <a:lnTo>
                      <a:pt x="29" y="372"/>
                    </a:lnTo>
                    <a:lnTo>
                      <a:pt x="44" y="278"/>
                    </a:lnTo>
                    <a:lnTo>
                      <a:pt x="65" y="186"/>
                    </a:lnTo>
                    <a:lnTo>
                      <a:pt x="88" y="94"/>
                    </a:lnTo>
                    <a:lnTo>
                      <a:pt x="117" y="0"/>
                    </a:lnTo>
                    <a:lnTo>
                      <a:pt x="2385" y="737"/>
                    </a:lnTo>
                    <a:lnTo>
                      <a:pt x="983" y="2667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5B3819FB-D099-45FC-F496-2FD8FC32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" y="243"/>
                <a:ext cx="1135" cy="1193"/>
              </a:xfrm>
              <a:custGeom>
                <a:avLst/>
                <a:gdLst>
                  <a:gd name="T0" fmla="*/ 0 w 2268"/>
                  <a:gd name="T1" fmla="*/ 1648 h 2385"/>
                  <a:gd name="T2" fmla="*/ 31 w 2268"/>
                  <a:gd name="T3" fmla="*/ 1557 h 2385"/>
                  <a:gd name="T4" fmla="*/ 65 w 2268"/>
                  <a:gd name="T5" fmla="*/ 1467 h 2385"/>
                  <a:gd name="T6" fmla="*/ 104 w 2268"/>
                  <a:gd name="T7" fmla="*/ 1381 h 2385"/>
                  <a:gd name="T8" fmla="*/ 146 w 2268"/>
                  <a:gd name="T9" fmla="*/ 1296 h 2385"/>
                  <a:gd name="T10" fmla="*/ 190 w 2268"/>
                  <a:gd name="T11" fmla="*/ 1212 h 2385"/>
                  <a:gd name="T12" fmla="*/ 238 w 2268"/>
                  <a:gd name="T13" fmla="*/ 1131 h 2385"/>
                  <a:gd name="T14" fmla="*/ 290 w 2268"/>
                  <a:gd name="T15" fmla="*/ 1052 h 2385"/>
                  <a:gd name="T16" fmla="*/ 344 w 2268"/>
                  <a:gd name="T17" fmla="*/ 975 h 2385"/>
                  <a:gd name="T18" fmla="*/ 399 w 2268"/>
                  <a:gd name="T19" fmla="*/ 902 h 2385"/>
                  <a:gd name="T20" fmla="*/ 459 w 2268"/>
                  <a:gd name="T21" fmla="*/ 831 h 2385"/>
                  <a:gd name="T22" fmla="*/ 520 w 2268"/>
                  <a:gd name="T23" fmla="*/ 762 h 2385"/>
                  <a:gd name="T24" fmla="*/ 586 w 2268"/>
                  <a:gd name="T25" fmla="*/ 695 h 2385"/>
                  <a:gd name="T26" fmla="*/ 651 w 2268"/>
                  <a:gd name="T27" fmla="*/ 632 h 2385"/>
                  <a:gd name="T28" fmla="*/ 720 w 2268"/>
                  <a:gd name="T29" fmla="*/ 570 h 2385"/>
                  <a:gd name="T30" fmla="*/ 791 w 2268"/>
                  <a:gd name="T31" fmla="*/ 513 h 2385"/>
                  <a:gd name="T32" fmla="*/ 866 w 2268"/>
                  <a:gd name="T33" fmla="*/ 457 h 2385"/>
                  <a:gd name="T34" fmla="*/ 941 w 2268"/>
                  <a:gd name="T35" fmla="*/ 403 h 2385"/>
                  <a:gd name="T36" fmla="*/ 1020 w 2268"/>
                  <a:gd name="T37" fmla="*/ 353 h 2385"/>
                  <a:gd name="T38" fmla="*/ 1098 w 2268"/>
                  <a:gd name="T39" fmla="*/ 307 h 2385"/>
                  <a:gd name="T40" fmla="*/ 1179 w 2268"/>
                  <a:gd name="T41" fmla="*/ 263 h 2385"/>
                  <a:gd name="T42" fmla="*/ 1264 w 2268"/>
                  <a:gd name="T43" fmla="*/ 223 h 2385"/>
                  <a:gd name="T44" fmla="*/ 1348 w 2268"/>
                  <a:gd name="T45" fmla="*/ 184 h 2385"/>
                  <a:gd name="T46" fmla="*/ 1435 w 2268"/>
                  <a:gd name="T47" fmla="*/ 151 h 2385"/>
                  <a:gd name="T48" fmla="*/ 1521 w 2268"/>
                  <a:gd name="T49" fmla="*/ 121 h 2385"/>
                  <a:gd name="T50" fmla="*/ 1611 w 2268"/>
                  <a:gd name="T51" fmla="*/ 92 h 2385"/>
                  <a:gd name="T52" fmla="*/ 1701 w 2268"/>
                  <a:gd name="T53" fmla="*/ 69 h 2385"/>
                  <a:gd name="T54" fmla="*/ 1794 w 2268"/>
                  <a:gd name="T55" fmla="*/ 48 h 2385"/>
                  <a:gd name="T56" fmla="*/ 1886 w 2268"/>
                  <a:gd name="T57" fmla="*/ 30 h 2385"/>
                  <a:gd name="T58" fmla="*/ 1980 w 2268"/>
                  <a:gd name="T59" fmla="*/ 17 h 2385"/>
                  <a:gd name="T60" fmla="*/ 2074 w 2268"/>
                  <a:gd name="T61" fmla="*/ 7 h 2385"/>
                  <a:gd name="T62" fmla="*/ 2170 w 2268"/>
                  <a:gd name="T63" fmla="*/ 2 h 2385"/>
                  <a:gd name="T64" fmla="*/ 2268 w 2268"/>
                  <a:gd name="T65" fmla="*/ 0 h 2385"/>
                  <a:gd name="T66" fmla="*/ 2268 w 2268"/>
                  <a:gd name="T67" fmla="*/ 2385 h 2385"/>
                  <a:gd name="T68" fmla="*/ 0 w 2268"/>
                  <a:gd name="T69" fmla="*/ 1648 h 2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68" h="2385">
                    <a:moveTo>
                      <a:pt x="0" y="1648"/>
                    </a:moveTo>
                    <a:lnTo>
                      <a:pt x="31" y="1557"/>
                    </a:lnTo>
                    <a:lnTo>
                      <a:pt x="65" y="1467"/>
                    </a:lnTo>
                    <a:lnTo>
                      <a:pt x="104" y="1381"/>
                    </a:lnTo>
                    <a:lnTo>
                      <a:pt x="146" y="1296"/>
                    </a:lnTo>
                    <a:lnTo>
                      <a:pt x="190" y="1212"/>
                    </a:lnTo>
                    <a:lnTo>
                      <a:pt x="238" y="1131"/>
                    </a:lnTo>
                    <a:lnTo>
                      <a:pt x="290" y="1052"/>
                    </a:lnTo>
                    <a:lnTo>
                      <a:pt x="344" y="975"/>
                    </a:lnTo>
                    <a:lnTo>
                      <a:pt x="399" y="902"/>
                    </a:lnTo>
                    <a:lnTo>
                      <a:pt x="459" y="831"/>
                    </a:lnTo>
                    <a:lnTo>
                      <a:pt x="520" y="762"/>
                    </a:lnTo>
                    <a:lnTo>
                      <a:pt x="586" y="695"/>
                    </a:lnTo>
                    <a:lnTo>
                      <a:pt x="651" y="632"/>
                    </a:lnTo>
                    <a:lnTo>
                      <a:pt x="720" y="570"/>
                    </a:lnTo>
                    <a:lnTo>
                      <a:pt x="791" y="513"/>
                    </a:lnTo>
                    <a:lnTo>
                      <a:pt x="866" y="457"/>
                    </a:lnTo>
                    <a:lnTo>
                      <a:pt x="941" y="403"/>
                    </a:lnTo>
                    <a:lnTo>
                      <a:pt x="1020" y="353"/>
                    </a:lnTo>
                    <a:lnTo>
                      <a:pt x="1098" y="307"/>
                    </a:lnTo>
                    <a:lnTo>
                      <a:pt x="1179" y="263"/>
                    </a:lnTo>
                    <a:lnTo>
                      <a:pt x="1264" y="223"/>
                    </a:lnTo>
                    <a:lnTo>
                      <a:pt x="1348" y="184"/>
                    </a:lnTo>
                    <a:lnTo>
                      <a:pt x="1435" y="151"/>
                    </a:lnTo>
                    <a:lnTo>
                      <a:pt x="1521" y="121"/>
                    </a:lnTo>
                    <a:lnTo>
                      <a:pt x="1611" y="92"/>
                    </a:lnTo>
                    <a:lnTo>
                      <a:pt x="1701" y="69"/>
                    </a:lnTo>
                    <a:lnTo>
                      <a:pt x="1794" y="48"/>
                    </a:lnTo>
                    <a:lnTo>
                      <a:pt x="1886" y="30"/>
                    </a:lnTo>
                    <a:lnTo>
                      <a:pt x="1980" y="17"/>
                    </a:lnTo>
                    <a:lnTo>
                      <a:pt x="2074" y="7"/>
                    </a:lnTo>
                    <a:lnTo>
                      <a:pt x="2170" y="2"/>
                    </a:lnTo>
                    <a:lnTo>
                      <a:pt x="2268" y="0"/>
                    </a:lnTo>
                    <a:lnTo>
                      <a:pt x="2268" y="2385"/>
                    </a:lnTo>
                    <a:lnTo>
                      <a:pt x="0" y="1648"/>
                    </a:lnTo>
                    <a:close/>
                  </a:path>
                </a:pathLst>
              </a:custGeom>
              <a:solidFill>
                <a:srgbClr val="FCCDC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E641CB7D-3566-06BF-EC06-E03E2A4F1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" y="243"/>
                <a:ext cx="1135" cy="1193"/>
              </a:xfrm>
              <a:custGeom>
                <a:avLst/>
                <a:gdLst>
                  <a:gd name="T0" fmla="*/ 0 w 2268"/>
                  <a:gd name="T1" fmla="*/ 1648 h 2385"/>
                  <a:gd name="T2" fmla="*/ 31 w 2268"/>
                  <a:gd name="T3" fmla="*/ 1557 h 2385"/>
                  <a:gd name="T4" fmla="*/ 65 w 2268"/>
                  <a:gd name="T5" fmla="*/ 1467 h 2385"/>
                  <a:gd name="T6" fmla="*/ 104 w 2268"/>
                  <a:gd name="T7" fmla="*/ 1381 h 2385"/>
                  <a:gd name="T8" fmla="*/ 146 w 2268"/>
                  <a:gd name="T9" fmla="*/ 1296 h 2385"/>
                  <a:gd name="T10" fmla="*/ 190 w 2268"/>
                  <a:gd name="T11" fmla="*/ 1212 h 2385"/>
                  <a:gd name="T12" fmla="*/ 238 w 2268"/>
                  <a:gd name="T13" fmla="*/ 1131 h 2385"/>
                  <a:gd name="T14" fmla="*/ 290 w 2268"/>
                  <a:gd name="T15" fmla="*/ 1052 h 2385"/>
                  <a:gd name="T16" fmla="*/ 344 w 2268"/>
                  <a:gd name="T17" fmla="*/ 975 h 2385"/>
                  <a:gd name="T18" fmla="*/ 399 w 2268"/>
                  <a:gd name="T19" fmla="*/ 902 h 2385"/>
                  <a:gd name="T20" fmla="*/ 459 w 2268"/>
                  <a:gd name="T21" fmla="*/ 831 h 2385"/>
                  <a:gd name="T22" fmla="*/ 520 w 2268"/>
                  <a:gd name="T23" fmla="*/ 762 h 2385"/>
                  <a:gd name="T24" fmla="*/ 586 w 2268"/>
                  <a:gd name="T25" fmla="*/ 695 h 2385"/>
                  <a:gd name="T26" fmla="*/ 651 w 2268"/>
                  <a:gd name="T27" fmla="*/ 632 h 2385"/>
                  <a:gd name="T28" fmla="*/ 720 w 2268"/>
                  <a:gd name="T29" fmla="*/ 570 h 2385"/>
                  <a:gd name="T30" fmla="*/ 791 w 2268"/>
                  <a:gd name="T31" fmla="*/ 513 h 2385"/>
                  <a:gd name="T32" fmla="*/ 866 w 2268"/>
                  <a:gd name="T33" fmla="*/ 457 h 2385"/>
                  <a:gd name="T34" fmla="*/ 941 w 2268"/>
                  <a:gd name="T35" fmla="*/ 403 h 2385"/>
                  <a:gd name="T36" fmla="*/ 1020 w 2268"/>
                  <a:gd name="T37" fmla="*/ 353 h 2385"/>
                  <a:gd name="T38" fmla="*/ 1098 w 2268"/>
                  <a:gd name="T39" fmla="*/ 307 h 2385"/>
                  <a:gd name="T40" fmla="*/ 1179 w 2268"/>
                  <a:gd name="T41" fmla="*/ 263 h 2385"/>
                  <a:gd name="T42" fmla="*/ 1264 w 2268"/>
                  <a:gd name="T43" fmla="*/ 223 h 2385"/>
                  <a:gd name="T44" fmla="*/ 1348 w 2268"/>
                  <a:gd name="T45" fmla="*/ 184 h 2385"/>
                  <a:gd name="T46" fmla="*/ 1435 w 2268"/>
                  <a:gd name="T47" fmla="*/ 151 h 2385"/>
                  <a:gd name="T48" fmla="*/ 1521 w 2268"/>
                  <a:gd name="T49" fmla="*/ 121 h 2385"/>
                  <a:gd name="T50" fmla="*/ 1611 w 2268"/>
                  <a:gd name="T51" fmla="*/ 92 h 2385"/>
                  <a:gd name="T52" fmla="*/ 1701 w 2268"/>
                  <a:gd name="T53" fmla="*/ 69 h 2385"/>
                  <a:gd name="T54" fmla="*/ 1794 w 2268"/>
                  <a:gd name="T55" fmla="*/ 48 h 2385"/>
                  <a:gd name="T56" fmla="*/ 1886 w 2268"/>
                  <a:gd name="T57" fmla="*/ 30 h 2385"/>
                  <a:gd name="T58" fmla="*/ 1980 w 2268"/>
                  <a:gd name="T59" fmla="*/ 17 h 2385"/>
                  <a:gd name="T60" fmla="*/ 2074 w 2268"/>
                  <a:gd name="T61" fmla="*/ 7 h 2385"/>
                  <a:gd name="T62" fmla="*/ 2170 w 2268"/>
                  <a:gd name="T63" fmla="*/ 2 h 2385"/>
                  <a:gd name="T64" fmla="*/ 2268 w 2268"/>
                  <a:gd name="T65" fmla="*/ 0 h 2385"/>
                  <a:gd name="T66" fmla="*/ 2268 w 2268"/>
                  <a:gd name="T67" fmla="*/ 2385 h 2385"/>
                  <a:gd name="T68" fmla="*/ 0 w 2268"/>
                  <a:gd name="T69" fmla="*/ 1648 h 2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68" h="2385">
                    <a:moveTo>
                      <a:pt x="0" y="1648"/>
                    </a:moveTo>
                    <a:lnTo>
                      <a:pt x="31" y="1557"/>
                    </a:lnTo>
                    <a:lnTo>
                      <a:pt x="65" y="1467"/>
                    </a:lnTo>
                    <a:lnTo>
                      <a:pt x="104" y="1381"/>
                    </a:lnTo>
                    <a:lnTo>
                      <a:pt x="146" y="1296"/>
                    </a:lnTo>
                    <a:lnTo>
                      <a:pt x="190" y="1212"/>
                    </a:lnTo>
                    <a:lnTo>
                      <a:pt x="238" y="1131"/>
                    </a:lnTo>
                    <a:lnTo>
                      <a:pt x="290" y="1052"/>
                    </a:lnTo>
                    <a:lnTo>
                      <a:pt x="344" y="975"/>
                    </a:lnTo>
                    <a:lnTo>
                      <a:pt x="399" y="902"/>
                    </a:lnTo>
                    <a:lnTo>
                      <a:pt x="459" y="831"/>
                    </a:lnTo>
                    <a:lnTo>
                      <a:pt x="520" y="762"/>
                    </a:lnTo>
                    <a:lnTo>
                      <a:pt x="586" y="695"/>
                    </a:lnTo>
                    <a:lnTo>
                      <a:pt x="651" y="632"/>
                    </a:lnTo>
                    <a:lnTo>
                      <a:pt x="720" y="570"/>
                    </a:lnTo>
                    <a:lnTo>
                      <a:pt x="791" y="513"/>
                    </a:lnTo>
                    <a:lnTo>
                      <a:pt x="866" y="457"/>
                    </a:lnTo>
                    <a:lnTo>
                      <a:pt x="941" y="403"/>
                    </a:lnTo>
                    <a:lnTo>
                      <a:pt x="1020" y="353"/>
                    </a:lnTo>
                    <a:lnTo>
                      <a:pt x="1098" y="307"/>
                    </a:lnTo>
                    <a:lnTo>
                      <a:pt x="1179" y="263"/>
                    </a:lnTo>
                    <a:lnTo>
                      <a:pt x="1264" y="223"/>
                    </a:lnTo>
                    <a:lnTo>
                      <a:pt x="1348" y="184"/>
                    </a:lnTo>
                    <a:lnTo>
                      <a:pt x="1435" y="151"/>
                    </a:lnTo>
                    <a:lnTo>
                      <a:pt x="1521" y="121"/>
                    </a:lnTo>
                    <a:lnTo>
                      <a:pt x="1611" y="92"/>
                    </a:lnTo>
                    <a:lnTo>
                      <a:pt x="1701" y="69"/>
                    </a:lnTo>
                    <a:lnTo>
                      <a:pt x="1794" y="48"/>
                    </a:lnTo>
                    <a:lnTo>
                      <a:pt x="1886" y="30"/>
                    </a:lnTo>
                    <a:lnTo>
                      <a:pt x="1980" y="17"/>
                    </a:lnTo>
                    <a:lnTo>
                      <a:pt x="2074" y="7"/>
                    </a:lnTo>
                    <a:lnTo>
                      <a:pt x="2170" y="2"/>
                    </a:lnTo>
                    <a:lnTo>
                      <a:pt x="2268" y="0"/>
                    </a:lnTo>
                    <a:lnTo>
                      <a:pt x="2268" y="2385"/>
                    </a:lnTo>
                    <a:lnTo>
                      <a:pt x="0" y="1648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pic>
          <p:nvPicPr>
            <p:cNvPr id="31" name="Hình ảnh 30" descr="Ảnh có chứa đồ họa véc tơ&#10;&#10;Mô tả được tạo tự động">
              <a:extLst>
                <a:ext uri="{FF2B5EF4-FFF2-40B4-BE49-F238E27FC236}">
                  <a16:creationId xmlns:a16="http://schemas.microsoft.com/office/drawing/2014/main" id="{51172699-5C51-361C-EA8F-1986375D5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096839">
              <a:off x="5071809" y="496118"/>
              <a:ext cx="909503" cy="1484047"/>
            </a:xfrm>
            <a:prstGeom prst="rect">
              <a:avLst/>
            </a:prstGeom>
          </p:spPr>
        </p:pic>
        <p:pic>
          <p:nvPicPr>
            <p:cNvPr id="24" name="Hình ảnh 23" descr="Ảnh có chứa văn bản, đồ họa véc tơ&#10;&#10;Mô tả được tạo tự động">
              <a:extLst>
                <a:ext uri="{FF2B5EF4-FFF2-40B4-BE49-F238E27FC236}">
                  <a16:creationId xmlns:a16="http://schemas.microsoft.com/office/drawing/2014/main" id="{919B2787-3A78-507B-0420-924321EC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245500">
              <a:off x="2277011" y="2048195"/>
              <a:ext cx="2023081" cy="1442129"/>
            </a:xfrm>
            <a:prstGeom prst="rect">
              <a:avLst/>
            </a:prstGeom>
          </p:spPr>
        </p:pic>
        <p:pic>
          <p:nvPicPr>
            <p:cNvPr id="26" name="Hình ảnh 25" descr="Ảnh có chứa đồ chơi, búp bê, đồ họa véc tơ&#10;&#10;Mô tả được tạo tự động">
              <a:extLst>
                <a:ext uri="{FF2B5EF4-FFF2-40B4-BE49-F238E27FC236}">
                  <a16:creationId xmlns:a16="http://schemas.microsoft.com/office/drawing/2014/main" id="{C2EA1EA7-EB89-8384-EDB0-8E4B27A7F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3941708">
              <a:off x="3778438" y="3105724"/>
              <a:ext cx="1944747" cy="1402668"/>
            </a:xfrm>
            <a:prstGeom prst="rect">
              <a:avLst/>
            </a:prstGeom>
          </p:spPr>
        </p:pic>
        <p:pic>
          <p:nvPicPr>
            <p:cNvPr id="29" name="Hình ảnh 28" descr="Ảnh có chứa tư thế, búp bê&#10;&#10;Mô tả được tạo tự động">
              <a:extLst>
                <a:ext uri="{FF2B5EF4-FFF2-40B4-BE49-F238E27FC236}">
                  <a16:creationId xmlns:a16="http://schemas.microsoft.com/office/drawing/2014/main" id="{BCB94675-D771-9A36-C639-1258D0B4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816436">
              <a:off x="3378524" y="594972"/>
              <a:ext cx="1186119" cy="1223178"/>
            </a:xfrm>
            <a:prstGeom prst="rect">
              <a:avLst/>
            </a:prstGeom>
          </p:spPr>
        </p:pic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B2DA1182-0A3E-9960-02C6-B1C7A85F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1667262">
              <a:off x="5148220" y="2069002"/>
              <a:ext cx="1801413" cy="1801413"/>
            </a:xfrm>
            <a:prstGeom prst="rect">
              <a:avLst/>
            </a:prstGeom>
          </p:spPr>
        </p:pic>
      </p:grp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D2576E15-BFE6-BABE-2B26-BFCF75A8E08D}"/>
              </a:ext>
            </a:extLst>
          </p:cNvPr>
          <p:cNvSpPr/>
          <p:nvPr/>
        </p:nvSpPr>
        <p:spPr>
          <a:xfrm>
            <a:off x="4224193" y="2199309"/>
            <a:ext cx="1152017" cy="74233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latin typeface="+mj-lt"/>
                <a:cs typeface="Courier New" panose="02070309020205020404" pitchFamily="49" charset="0"/>
              </a:rPr>
              <a:t>QUAY</a:t>
            </a:r>
          </a:p>
        </p:txBody>
      </p:sp>
      <p:sp>
        <p:nvSpPr>
          <p:cNvPr id="55" name="Mũi tên: Phải 54">
            <a:extLst>
              <a:ext uri="{FF2B5EF4-FFF2-40B4-BE49-F238E27FC236}">
                <a16:creationId xmlns:a16="http://schemas.microsoft.com/office/drawing/2014/main" id="{46A2ADD6-82D6-69E7-37CF-97F1A6103960}"/>
              </a:ext>
            </a:extLst>
          </p:cNvPr>
          <p:cNvSpPr/>
          <p:nvPr/>
        </p:nvSpPr>
        <p:spPr>
          <a:xfrm>
            <a:off x="701489" y="2551952"/>
            <a:ext cx="1880578" cy="414213"/>
          </a:xfrm>
          <a:prstGeom prst="rightArrow">
            <a:avLst>
              <a:gd name="adj1" fmla="val 30464"/>
              <a:gd name="adj2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Hình Bầu dục 55">
            <a:extLst>
              <a:ext uri="{FF2B5EF4-FFF2-40B4-BE49-F238E27FC236}">
                <a16:creationId xmlns:a16="http://schemas.microsoft.com/office/drawing/2014/main" id="{4609DEE4-3B3A-58A4-515C-2F2E05D9B547}"/>
              </a:ext>
            </a:extLst>
          </p:cNvPr>
          <p:cNvSpPr/>
          <p:nvPr/>
        </p:nvSpPr>
        <p:spPr>
          <a:xfrm>
            <a:off x="7776446" y="2036798"/>
            <a:ext cx="880833" cy="83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91DF0A1F-C7CD-3E9F-0192-435B2E91F6D3}"/>
              </a:ext>
            </a:extLst>
          </p:cNvPr>
          <p:cNvSpPr/>
          <p:nvPr/>
        </p:nvSpPr>
        <p:spPr>
          <a:xfrm>
            <a:off x="701489" y="914400"/>
            <a:ext cx="534644" cy="4142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E0E8F06A-AAEA-87C6-BB14-7902B0128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7987" y="7315254"/>
            <a:ext cx="609600" cy="609600"/>
          </a:xfrm>
          <a:prstGeom prst="rect">
            <a:avLst/>
          </a:prstGeom>
        </p:spPr>
      </p:pic>
      <p:pic>
        <p:nvPicPr>
          <p:cNvPr id="15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8EB177B1-C122-FA42-E0E5-E03522112E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2407" y="7276129"/>
            <a:ext cx="609600" cy="60960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000D6C1-FF6E-2830-1E13-F4151FB9FD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56" y="3045938"/>
            <a:ext cx="1238015" cy="1167271"/>
          </a:xfrm>
          <a:prstGeom prst="rect">
            <a:avLst/>
          </a:prstGeom>
        </p:spPr>
      </p:pic>
      <p:grpSp>
        <p:nvGrpSpPr>
          <p:cNvPr id="17" name="times up">
            <a:extLst>
              <a:ext uri="{FF2B5EF4-FFF2-40B4-BE49-F238E27FC236}">
                <a16:creationId xmlns:a16="http://schemas.microsoft.com/office/drawing/2014/main" id="{E125DAF2-0C62-42C9-071B-E30690FEBCD4}"/>
              </a:ext>
            </a:extLst>
          </p:cNvPr>
          <p:cNvGrpSpPr/>
          <p:nvPr/>
        </p:nvGrpSpPr>
        <p:grpSpPr>
          <a:xfrm>
            <a:off x="7794301" y="4373064"/>
            <a:ext cx="757084" cy="375064"/>
            <a:chOff x="2989747" y="438150"/>
            <a:chExt cx="1572029" cy="683752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F64A7E3E-C55A-CA14-E54F-947CFA2247F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AC665ED-0451-4C3B-7B53-BE58897E8B6B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9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4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6" grpId="0" animBg="1"/>
      <p:bldP spid="5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677D4239-3DED-CDB8-0DA9-8D86D6CBB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61" b="94783" l="10000" r="90000">
                        <a14:foregroundMark x1="51887" y1="8261" x2="51698" y2="9130"/>
                        <a14:foregroundMark x1="48302" y1="89348" x2="68113" y2="89565"/>
                        <a14:foregroundMark x1="68113" y1="89565" x2="77358" y2="93261"/>
                        <a14:foregroundMark x1="77358" y1="93261" x2="68868" y2="99783"/>
                        <a14:foregroundMark x1="68868" y1="99783" x2="50000" y2="94783"/>
                        <a14:foregroundMark x1="50000" y1="94783" x2="48868" y2="89348"/>
                      </a14:backgroundRemoval>
                    </a14:imgEffect>
                  </a14:imgLayer>
                </a14:imgProps>
              </a:ext>
            </a:extLst>
          </a:blip>
          <a:srcRect b="4009"/>
          <a:stretch/>
        </p:blipFill>
        <p:spPr>
          <a:xfrm>
            <a:off x="-126132" y="826836"/>
            <a:ext cx="4027725" cy="3355597"/>
          </a:xfrm>
          <a:prstGeom prst="rect">
            <a:avLst/>
          </a:prstGeom>
        </p:spPr>
      </p:pic>
      <p:pic>
        <p:nvPicPr>
          <p:cNvPr id="2" name="Hình ảnh 1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2442BD53-0621-B3F2-A9B7-58E34161F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duotone>
              <a:srgbClr val="C932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70" b="94783" l="10000" r="90000">
                        <a14:foregroundMark x1="70856" y1="98256" x2="68868" y2="99783"/>
                        <a14:foregroundMark x1="68868" y1="99783" x2="64215" y2="98550"/>
                        <a14:foregroundMark x1="41809" y1="31767" x2="41554" y2="31309"/>
                        <a14:foregroundMark x1="41976" y1="32066" x2="41890" y2="31912"/>
                        <a14:foregroundMark x1="67976" y1="27370" x2="68067" y2="27550"/>
                        <a14:foregroundMark x1="68552" y1="10434" x2="68637" y2="10261"/>
                        <a14:foregroundMark x1="74829" y1="30784" x2="77547" y2="28043"/>
                        <a14:foregroundMark x1="77547" y1="28043" x2="74485" y2="32894"/>
                        <a14:foregroundMark x1="80189" y1="25652" x2="79434" y2="26957"/>
                        <a14:foregroundMark x1="81698" y1="26304" x2="82453" y2="26304"/>
                        <a14:foregroundMark x1="81509" y1="26957" x2="79778" y2="30403"/>
                        <a14:foregroundMark x1="82830" y1="28696" x2="81887" y2="30000"/>
                        <a14:foregroundMark x1="82642" y1="30652" x2="81887" y2="30217"/>
                        <a14:foregroundMark x1="82642" y1="29565" x2="81887" y2="29783"/>
                        <a14:foregroundMark x1="80755" y1="35217" x2="78095" y2="36085"/>
                        <a14:foregroundMark x1="77776" y1="35942" x2="79811" y2="35217"/>
                        <a14:foregroundMark x1="80000" y1="33913" x2="80000" y2="33913"/>
                        <a14:foregroundMark x1="80000" y1="33913" x2="80000" y2="33913"/>
                        <a14:foregroundMark x1="80000" y1="35217" x2="80000" y2="35870"/>
                        <a14:foregroundMark x1="80000" y1="33261" x2="80943" y2="31087"/>
                        <a14:foregroundMark x1="80943" y1="31957" x2="78948" y2="37416"/>
                        <a14:foregroundMark x1="78302" y1="41087" x2="78302" y2="41087"/>
                        <a14:foregroundMark x1="78302" y1="41087" x2="78302" y2="41087"/>
                        <a14:foregroundMark x1="78302" y1="41087" x2="78302" y2="41087"/>
                        <a14:foregroundMark x1="78302" y1="41087" x2="78302" y2="41087"/>
                        <a14:foregroundMark x1="77925" y1="41522" x2="77925" y2="41522"/>
                        <a14:foregroundMark x1="78868" y1="42391" x2="78868" y2="42391"/>
                        <a14:foregroundMark x1="78868" y1="42391" x2="78868" y2="42391"/>
                        <a14:foregroundMark x1="78868" y1="42391" x2="78868" y2="42391"/>
                        <a14:foregroundMark x1="78868" y1="41087" x2="78679" y2="40000"/>
                        <a14:foregroundMark x1="79434" y1="40000" x2="79057" y2="41087"/>
                        <a14:backgroundMark x1="50347" y1="4489" x2="48440" y2="4358"/>
                        <a14:backgroundMark x1="51046" y1="4538" x2="50469" y2="4498"/>
                        <a14:backgroundMark x1="63947" y1="5427" x2="51151" y2="4545"/>
                        <a14:backgroundMark x1="69975" y1="5842" x2="68542" y2="5743"/>
                        <a14:backgroundMark x1="46468" y1="5249" x2="21321" y2="17609"/>
                        <a14:backgroundMark x1="21321" y1="17609" x2="19786" y2="46218"/>
                        <a14:backgroundMark x1="22236" y1="65228" x2="29811" y2="87826"/>
                        <a14:backgroundMark x1="29811" y1="87826" x2="51321" y2="97391"/>
                        <a14:backgroundMark x1="51321" y1="97391" x2="76415" y2="63913"/>
                        <a14:backgroundMark x1="77497" y1="23829" x2="77736" y2="15000"/>
                        <a14:backgroundMark x1="76415" y1="63913" x2="76972" y2="43288"/>
                        <a14:backgroundMark x1="77736" y1="15000" x2="76604" y2="10652"/>
                        <a14:backgroundMark x1="64138" y1="39897" x2="60377" y2="50870"/>
                        <a14:backgroundMark x1="60377" y1="50870" x2="63527" y2="39826"/>
                        <a14:backgroundMark x1="59824" y1="22196" x2="57643" y2="24924"/>
                        <a14:backgroundMark x1="47712" y1="38953" x2="59623" y2="50217"/>
                        <a14:backgroundMark x1="42264" y1="14864" x2="40943" y2="12174"/>
                        <a14:backgroundMark x1="56241" y1="43330" x2="55159" y2="41126"/>
                        <a14:backgroundMark x1="59623" y1="50217" x2="56244" y2="43335"/>
                        <a14:backgroundMark x1="40943" y1="12174" x2="37547" y2="11304"/>
                        <a14:backgroundMark x1="42577" y1="21725" x2="38129" y2="22676"/>
                        <a14:backgroundMark x1="32227" y1="49580" x2="31941" y2="51395"/>
                        <a14:backgroundMark x1="45906" y1="43188" x2="51132" y2="40000"/>
                        <a14:backgroundMark x1="32063" y1="51632" x2="32921" y2="51108"/>
                        <a14:backgroundMark x1="42672" y1="23805" x2="38868" y2="16522"/>
                        <a14:backgroundMark x1="44052" y1="26447" x2="43426" y2="25249"/>
                        <a14:backgroundMark x1="51132" y1="40000" x2="50987" y2="39723"/>
                        <a14:backgroundMark x1="38868" y1="16522" x2="38113" y2="16522"/>
                        <a14:backgroundMark x1="35660" y1="16522" x2="35208" y2="17897"/>
                        <a14:backgroundMark x1="31880" y1="48813" x2="32023" y2="51555"/>
                        <a14:backgroundMark x1="41802" y1="55515" x2="52453" y2="50652"/>
                        <a14:backgroundMark x1="52453" y1="50652" x2="46366" y2="42109"/>
                        <a14:backgroundMark x1="68239" y1="41489" x2="63019" y2="45217"/>
                        <a14:backgroundMark x1="63019" y1="45217" x2="62264" y2="66739"/>
                        <a14:backgroundMark x1="62264" y1="66739" x2="72960" y2="44298"/>
                        <a14:backgroundMark x1="61306" y1="39571" x2="52642" y2="64130"/>
                        <a14:backgroundMark x1="52642" y1="64130" x2="74528" y2="62609"/>
                        <a14:backgroundMark x1="74528" y1="62609" x2="73991" y2="44773"/>
                        <a14:backgroundMark x1="48491" y1="50217" x2="40000" y2="75217"/>
                        <a14:backgroundMark x1="40000" y1="75217" x2="65472" y2="68696"/>
                        <a14:backgroundMark x1="65472" y1="68696" x2="53208" y2="50435"/>
                        <a14:backgroundMark x1="53208" y1="50435" x2="48302" y2="49348"/>
                        <a14:backgroundMark x1="64906" y1="74565" x2="53585" y2="82391"/>
                        <a14:backgroundMark x1="53585" y1="82391" x2="43208" y2="98043"/>
                        <a14:backgroundMark x1="43208" y1="98043" x2="72453" y2="91739"/>
                        <a14:backgroundMark x1="72453" y1="91739" x2="70566" y2="70000"/>
                        <a14:backgroundMark x1="70566" y1="70000" x2="59811" y2="78261"/>
                        <a14:backgroundMark x1="59811" y1="78261" x2="59811" y2="78261"/>
                        <a14:backgroundMark x1="70189" y1="79565" x2="60189" y2="94130"/>
                        <a14:backgroundMark x1="60189" y1="94130" x2="74906" y2="93478"/>
                        <a14:backgroundMark x1="74906" y1="93478" x2="71509" y2="76957"/>
                        <a14:backgroundMark x1="71509" y1="76957" x2="67736" y2="75652"/>
                        <a14:backgroundMark x1="75094" y1="89783" x2="76038" y2="91304"/>
                        <a14:backgroundMark x1="76604" y1="92391" x2="76981" y2="92174"/>
                        <a14:backgroundMark x1="76038" y1="89783" x2="76226" y2="86739"/>
                        <a14:backgroundMark x1="75849" y1="90435" x2="76792" y2="91957"/>
                        <a14:backgroundMark x1="76604" y1="91957" x2="77547" y2="93043"/>
                        <a14:backgroundMark x1="43997" y1="59011" x2="44717" y2="58043"/>
                        <a14:backgroundMark x1="41252" y1="62701" x2="42127" y2="61525"/>
                        <a14:backgroundMark x1="40568" y1="63620" x2="41236" y2="62722"/>
                        <a14:backgroundMark x1="44717" y1="58043" x2="42301" y2="56544"/>
                        <a14:backgroundMark x1="38000" y1="48928" x2="37686" y2="49573"/>
                        <a14:backgroundMark x1="40943" y1="53478" x2="40377" y2="50217"/>
                        <a14:backgroundMark x1="57395" y1="24434" x2="58429" y2="24831"/>
                        <a14:backgroundMark x1="72487" y1="25289" x2="71403" y2="14800"/>
                        <a14:backgroundMark x1="56256" y1="17912" x2="57547" y2="13696"/>
                        <a14:backgroundMark x1="53831" y1="6675" x2="52830" y2="4783"/>
                        <a14:backgroundMark x1="55706" y1="10217" x2="54878" y2="8653"/>
                        <a14:backgroundMark x1="57547" y1="13696" x2="55706" y2="10217"/>
                        <a14:backgroundMark x1="50943" y1="51087" x2="42618" y2="57243"/>
                        <a14:backgroundMark x1="40102" y1="61803" x2="55472" y2="73478"/>
                        <a14:backgroundMark x1="55472" y1="73478" x2="59811" y2="55870"/>
                        <a14:backgroundMark x1="59811" y1="55870" x2="50000" y2="50000"/>
                        <a14:backgroundMark x1="41698" y1="21739" x2="38561" y2="23907"/>
                        <a14:backgroundMark x1="26520" y1="37919" x2="30189" y2="46957"/>
                        <a14:backgroundMark x1="39402" y1="48120" x2="43962" y2="48696"/>
                        <a14:backgroundMark x1="34073" y1="47447" x2="35475" y2="47624"/>
                        <a14:backgroundMark x1="30189" y1="46957" x2="30898" y2="47047"/>
                        <a14:backgroundMark x1="43962" y1="48696" x2="44915" y2="44944"/>
                        <a14:backgroundMark x1="44691" y1="25470" x2="44490" y2="25185"/>
                        <a14:backgroundMark x1="60566" y1="70435" x2="38868" y2="82391"/>
                        <a14:backgroundMark x1="38868" y1="82391" x2="51509" y2="91957"/>
                        <a14:backgroundMark x1="51509" y1="91957" x2="65472" y2="81087"/>
                        <a14:backgroundMark x1="65472" y1="81087" x2="59811" y2="70435"/>
                        <a14:backgroundMark x1="25094" y1="64565" x2="29434" y2="65435"/>
                        <a14:backgroundMark x1="27925" y1="63696" x2="28491" y2="64130"/>
                        <a14:backgroundMark x1="38113" y1="50217" x2="42453" y2="68261"/>
                        <a14:backgroundMark x1="26792" y1="62391" x2="26792" y2="62391"/>
                        <a14:backgroundMark x1="30377" y1="64565" x2="30377" y2="64565"/>
                        <a14:backgroundMark x1="32075" y1="65435" x2="32075" y2="65435"/>
                        <a14:backgroundMark x1="16038" y1="50435" x2="16038" y2="50435"/>
                        <a14:backgroundMark x1="16792" y1="49783" x2="16792" y2="49783"/>
                        <a14:backgroundMark x1="25849" y1="61739" x2="25849" y2="61739"/>
                        <a14:backgroundMark x1="34670" y1="49511" x2="6604" y2="50652"/>
                        <a14:backgroundMark x1="38679" y1="49348" x2="37164" y2="49410"/>
                        <a14:backgroundMark x1="6604" y1="50652" x2="17925" y2="67174"/>
                        <a14:backgroundMark x1="17925" y1="67174" x2="38113" y2="71957"/>
                        <a14:backgroundMark x1="38113" y1="71957" x2="38113" y2="50000"/>
                        <a14:backgroundMark x1="38113" y1="50000" x2="37267" y2="49350"/>
                        <a14:backgroundMark x1="37547" y1="54348" x2="14906" y2="52609"/>
                        <a14:backgroundMark x1="14906" y1="52609" x2="38868" y2="65435"/>
                        <a14:backgroundMark x1="38868" y1="65435" x2="34340" y2="52609"/>
                        <a14:backgroundMark x1="46981" y1="38043" x2="38491" y2="48478"/>
                        <a14:backgroundMark x1="38491" y1="48478" x2="38302" y2="48478"/>
                        <a14:backgroundMark x1="47736" y1="39130" x2="47736" y2="39130"/>
                        <a14:backgroundMark x1="46981" y1="38261" x2="46981" y2="38261"/>
                        <a14:backgroundMark x1="28868" y1="30652" x2="28868" y2="30652"/>
                        <a14:backgroundMark x1="28868" y1="30652" x2="28868" y2="30652"/>
                        <a14:backgroundMark x1="29434" y1="30870" x2="29434" y2="30870"/>
                        <a14:backgroundMark x1="29434" y1="30870" x2="29434" y2="30870"/>
                        <a14:backgroundMark x1="29434" y1="30870" x2="29434" y2="30870"/>
                        <a14:backgroundMark x1="28679" y1="30870" x2="34151" y2="43913"/>
                        <a14:backgroundMark x1="34151" y1="43913" x2="34528" y2="44565"/>
                        <a14:backgroundMark x1="28491" y1="30000" x2="28491" y2="30000"/>
                        <a14:backgroundMark x1="28491" y1="30000" x2="28491" y2="30000"/>
                        <a14:backgroundMark x1="28491" y1="30000" x2="28491" y2="30000"/>
                        <a14:backgroundMark x1="28113" y1="29565" x2="28113" y2="29565"/>
                        <a14:backgroundMark x1="28113" y1="29565" x2="28113" y2="29565"/>
                        <a14:backgroundMark x1="28113" y1="30652" x2="28113" y2="30652"/>
                        <a14:backgroundMark x1="28302" y1="30652" x2="28302" y2="30652"/>
                        <a14:backgroundMark x1="28302" y1="30652" x2="28302" y2="30652"/>
                        <a14:backgroundMark x1="28302" y1="30652" x2="28302" y2="30652"/>
                        <a14:backgroundMark x1="27925" y1="30652" x2="27925" y2="30652"/>
                        <a14:backgroundMark x1="27925" y1="30652" x2="27925" y2="30652"/>
                        <a14:backgroundMark x1="34717" y1="45217" x2="34717" y2="45217"/>
                        <a14:backgroundMark x1="28302" y1="29565" x2="28679" y2="29348"/>
                        <a14:backgroundMark x1="34717" y1="44565" x2="34906" y2="45217"/>
                        <a14:backgroundMark x1="34151" y1="51087" x2="34528" y2="51957"/>
                        <a14:backgroundMark x1="37358" y1="48913" x2="35849" y2="48913"/>
                        <a14:backgroundMark x1="47547" y1="38478" x2="47547" y2="38478"/>
                        <a14:backgroundMark x1="47736" y1="38478" x2="47736" y2="38478"/>
                        <a14:backgroundMark x1="47547" y1="38478" x2="47547" y2="38478"/>
                        <a14:backgroundMark x1="34717" y1="44130" x2="34717" y2="44130"/>
                        <a14:backgroundMark x1="43127" y1="27859" x2="36604" y2="12826"/>
                        <a14:backgroundMark x1="44105" y1="30113" x2="43128" y2="27861"/>
                        <a14:backgroundMark x1="36604" y1="12826" x2="24528" y2="10000"/>
                        <a14:backgroundMark x1="24528" y1="10000" x2="25283" y2="38261"/>
                        <a14:backgroundMark x1="25283" y1="38261" x2="37925" y2="50435"/>
                        <a14:backgroundMark x1="37925" y1="50435" x2="44766" y2="35499"/>
                        <a14:backgroundMark x1="42614" y1="22534" x2="42453" y2="21739"/>
                        <a14:backgroundMark x1="43559" y1="27200" x2="43167" y2="25265"/>
                        <a14:backgroundMark x1="44147" y1="30105" x2="43793" y2="28355"/>
                        <a14:backgroundMark x1="43341" y1="27532" x2="35094" y2="13696"/>
                        <a14:backgroundMark x1="44801" y1="29980" x2="43864" y2="28408"/>
                        <a14:backgroundMark x1="35094" y1="13696" x2="24717" y2="21087"/>
                        <a14:backgroundMark x1="24717" y1="21087" x2="26981" y2="37174"/>
                        <a14:backgroundMark x1="26981" y1="37174" x2="40566" y2="48043"/>
                        <a14:backgroundMark x1="40566" y1="48043" x2="43038" y2="34336"/>
                        <a14:backgroundMark x1="41698" y1="23913" x2="30000" y2="36739"/>
                        <a14:backgroundMark x1="30000" y1="36739" x2="40377" y2="25870"/>
                        <a14:backgroundMark x1="40377" y1="25870" x2="38113" y2="23913"/>
                        <a14:backgroundMark x1="33962" y1="15217" x2="31321" y2="36087"/>
                        <a14:backgroundMark x1="31321" y1="36087" x2="43774" y2="38478"/>
                        <a14:backgroundMark x1="43774" y1="38478" x2="39057" y2="23043"/>
                        <a14:backgroundMark x1="39057" y1="23043" x2="32830" y2="15000"/>
                        <a14:backgroundMark x1="46604" y1="29565" x2="46604" y2="29565"/>
                        <a14:backgroundMark x1="46792" y1="29783" x2="46792" y2="29783"/>
                        <a14:backgroundMark x1="47358" y1="31087" x2="47358" y2="31087"/>
                        <a14:backgroundMark x1="47358" y1="33043" x2="47358" y2="33043"/>
                        <a14:backgroundMark x1="46981" y1="31304" x2="46981" y2="31304"/>
                        <a14:backgroundMark x1="56038" y1="18043" x2="57285" y2="24907"/>
                        <a14:backgroundMark x1="58868" y1="35870" x2="58868" y2="35870"/>
                        <a14:backgroundMark x1="58423" y1="37374" x2="47547" y2="36957"/>
                        <a14:backgroundMark x1="48113" y1="37391" x2="48113" y2="37391"/>
                        <a14:backgroundMark x1="48113" y1="37391" x2="48113" y2="37391"/>
                        <a14:backgroundMark x1="47358" y1="37391" x2="47358" y2="37391"/>
                        <a14:backgroundMark x1="47547" y1="31087" x2="47547" y2="31087"/>
                        <a14:backgroundMark x1="59607" y1="34444" x2="59434" y2="35217"/>
                        <a14:backgroundMark x1="58856" y1="34884" x2="58679" y2="35217"/>
                        <a14:backgroundMark x1="47358" y1="29348" x2="46604" y2="33043"/>
                        <a14:backgroundMark x1="47736" y1="37826" x2="47736" y2="37826"/>
                        <a14:backgroundMark x1="47547" y1="38043" x2="47547" y2="38043"/>
                        <a14:backgroundMark x1="47547" y1="38261" x2="47547" y2="38261"/>
                        <a14:backgroundMark x1="47925" y1="38261" x2="48113" y2="38478"/>
                        <a14:backgroundMark x1="41887" y1="32174" x2="44906" y2="34130"/>
                        <a14:backgroundMark x1="56412" y1="27748" x2="53962" y2="15652"/>
                        <a14:backgroundMark x1="57925" y1="35217" x2="57515" y2="33192"/>
                        <a14:backgroundMark x1="53962" y1="15652" x2="47736" y2="33478"/>
                        <a14:backgroundMark x1="55584" y1="36304" x2="56792" y2="36739"/>
                        <a14:backgroundMark x1="53773" y1="35652" x2="55584" y2="36304"/>
                        <a14:backgroundMark x1="47736" y1="33478" x2="53773" y2="35652"/>
                        <a14:backgroundMark x1="51887" y1="10870" x2="52264" y2="35000"/>
                        <a14:backgroundMark x1="52264" y1="35000" x2="55094" y2="12826"/>
                        <a14:backgroundMark x1="55094" y1="12826" x2="52264" y2="10435"/>
                        <a14:backgroundMark x1="52075" y1="7826" x2="47547" y2="6304"/>
                        <a14:backgroundMark x1="51509" y1="5000" x2="42453" y2="15435"/>
                        <a14:backgroundMark x1="42453" y1="15435" x2="47925" y2="29783"/>
                        <a14:backgroundMark x1="47925" y1="29783" x2="51887" y2="10870"/>
                        <a14:backgroundMark x1="51887" y1="10870" x2="50943" y2="5652"/>
                        <a14:backgroundMark x1="57358" y1="36522" x2="57358" y2="36522"/>
                        <a14:backgroundMark x1="57547" y1="35000" x2="57547" y2="35000"/>
                        <a14:backgroundMark x1="55660" y1="37174" x2="55660" y2="37174"/>
                        <a14:backgroundMark x1="56792" y1="37391" x2="56792" y2="37391"/>
                        <a14:backgroundMark x1="56981" y1="37391" x2="56981" y2="37391"/>
                        <a14:backgroundMark x1="56981" y1="34565" x2="58302" y2="38043"/>
                        <a14:backgroundMark x1="58491" y1="35652" x2="57547" y2="36522"/>
                        <a14:backgroundMark x1="63396" y1="7174" x2="66981" y2="7174"/>
                        <a14:backgroundMark x1="68679" y1="7174" x2="68113" y2="7174"/>
                        <a14:backgroundMark x1="69434" y1="7174" x2="69623" y2="7609"/>
                        <a14:backgroundMark x1="68868" y1="6957" x2="69057" y2="8261"/>
                        <a14:backgroundMark x1="69811" y1="6957" x2="70377" y2="9130"/>
                        <a14:backgroundMark x1="70000" y1="7609" x2="69811" y2="6739"/>
                        <a14:backgroundMark x1="71132" y1="6304" x2="68679" y2="5435"/>
                        <a14:backgroundMark x1="68491" y1="7609" x2="68868" y2="10217"/>
                        <a14:backgroundMark x1="69057" y1="29565" x2="70181" y2="30306"/>
                        <a14:backgroundMark x1="60000" y1="37609" x2="67963" y2="38565"/>
                        <a14:backgroundMark x1="67736" y1="37826" x2="58302" y2="35652"/>
                        <a14:backgroundMark x1="68302" y1="10217" x2="57736" y2="23261"/>
                        <a14:backgroundMark x1="57736" y1="23261" x2="64528" y2="39565"/>
                        <a14:backgroundMark x1="64528" y1="39565" x2="69811" y2="23913"/>
                        <a14:backgroundMark x1="69811" y1="23913" x2="69057" y2="10217"/>
                        <a14:backgroundMark x1="69057" y1="10217" x2="68679" y2="10217"/>
                        <a14:backgroundMark x1="67736" y1="10217" x2="63585" y2="25870"/>
                        <a14:backgroundMark x1="63585" y1="25870" x2="67547" y2="11304"/>
                        <a14:backgroundMark x1="67547" y1="11304" x2="66981" y2="11304"/>
                        <a14:backgroundMark x1="65094" y1="12174" x2="61509" y2="23913"/>
                        <a14:backgroundMark x1="68302" y1="27826" x2="68113" y2="28478"/>
                        <a14:backgroundMark x1="67547" y1="30217" x2="67736" y2="30870"/>
                        <a14:backgroundMark x1="68302" y1="32609" x2="68491" y2="35435"/>
                        <a14:backgroundMark x1="68491" y1="30870" x2="68491" y2="30870"/>
                        <a14:backgroundMark x1="68491" y1="30435" x2="68491" y2="30435"/>
                        <a14:backgroundMark x1="68113" y1="28478" x2="68113" y2="28478"/>
                        <a14:backgroundMark x1="68113" y1="28261" x2="69057" y2="31739"/>
                        <a14:backgroundMark x1="69668" y1="32402" x2="68113" y2="41957"/>
                        <a14:backgroundMark x1="70377" y1="28043" x2="69714" y2="32121"/>
                        <a14:backgroundMark x1="83058" y1="40459" x2="85472" y2="40217"/>
                        <a14:backgroundMark x1="68113" y1="41957" x2="68902" y2="41878"/>
                        <a14:backgroundMark x1="84514" y1="33596" x2="83962" y2="29783"/>
                        <a14:backgroundMark x1="85472" y1="40217" x2="84843" y2="35870"/>
                        <a14:backgroundMark x1="83962" y1="31087" x2="83698" y2="33221"/>
                        <a14:backgroundMark x1="70377" y1="38261" x2="71252" y2="38655"/>
                        <a14:backgroundMark x1="77492" y1="42391" x2="78491" y2="42826"/>
                        <a14:backgroundMark x1="75495" y1="41522" x2="77492" y2="42391"/>
                        <a14:backgroundMark x1="74496" y1="41087" x2="75495" y2="41522"/>
                        <a14:backgroundMark x1="70000" y1="39130" x2="74496" y2="41087"/>
                      </a14:backgroundRemoval>
                    </a14:imgEffect>
                    <a14:imgEffect>
                      <a14:artisticPaintStrokes/>
                    </a14:imgEffect>
                    <a14:imgEffect>
                      <a14:colorTemperature colorTemp="62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8758" t="2025" r="13152" b="5821"/>
          <a:stretch/>
        </p:blipFill>
        <p:spPr>
          <a:xfrm>
            <a:off x="225084" y="961062"/>
            <a:ext cx="3145159" cy="322137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5281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242762" y="188645"/>
            <a:ext cx="8711076" cy="47662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 descr="Ảnh có chứa văn bản, hình mẫu&#10;&#10;Mô tả được tạo tự động">
            <a:extLst>
              <a:ext uri="{FF2B5EF4-FFF2-40B4-BE49-F238E27FC236}">
                <a16:creationId xmlns:a16="http://schemas.microsoft.com/office/drawing/2014/main" id="{D6A64DE0-6E91-BA16-CB25-18CF6BB1F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40"/>
          <a:stretch/>
        </p:blipFill>
        <p:spPr>
          <a:xfrm>
            <a:off x="939392" y="719873"/>
            <a:ext cx="2904324" cy="3362999"/>
          </a:xfrm>
          <a:prstGeom prst="rect">
            <a:avLst/>
          </a:prstGeom>
        </p:spPr>
      </p:pic>
      <p:pic>
        <p:nvPicPr>
          <p:cNvPr id="2050" name="Picture 2" descr="Xâm hại trẻ em là gì? Các quy định về hành vi xâm hại trẻ em?">
            <a:extLst>
              <a:ext uri="{FF2B5EF4-FFF2-40B4-BE49-F238E27FC236}">
                <a16:creationId xmlns:a16="http://schemas.microsoft.com/office/drawing/2014/main" id="{90A5E118-9563-19BB-C7D0-288D279A7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2" t="1" b="42561"/>
          <a:stretch/>
        </p:blipFill>
        <p:spPr bwMode="auto">
          <a:xfrm>
            <a:off x="5057524" y="790361"/>
            <a:ext cx="3228004" cy="322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216462" y="111826"/>
            <a:ext cx="8711076" cy="4766209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6" name="Hình ảnh 15" descr="Ảnh có chứa hình mẫu, búp bê, đồ chơi&#10;&#10;Mô tả được tạo tự động">
            <a:extLst>
              <a:ext uri="{FF2B5EF4-FFF2-40B4-BE49-F238E27FC236}">
                <a16:creationId xmlns:a16="http://schemas.microsoft.com/office/drawing/2014/main" id="{ECD07C2A-DC58-95A1-31E0-35854C3D9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4" y="188644"/>
            <a:ext cx="4285265" cy="4377531"/>
          </a:xfrm>
          <a:prstGeom prst="rect">
            <a:avLst/>
          </a:prstGeom>
        </p:spPr>
      </p:pic>
      <p:sp>
        <p:nvSpPr>
          <p:cNvPr id="7" name="Lưu đồ: Đường kết nối 6">
            <a:extLst>
              <a:ext uri="{FF2B5EF4-FFF2-40B4-BE49-F238E27FC236}">
                <a16:creationId xmlns:a16="http://schemas.microsoft.com/office/drawing/2014/main" id="{3B00A0E8-B653-F905-75D2-84AE860B22C1}"/>
              </a:ext>
            </a:extLst>
          </p:cNvPr>
          <p:cNvSpPr/>
          <p:nvPr/>
        </p:nvSpPr>
        <p:spPr>
          <a:xfrm>
            <a:off x="5503334" y="1652988"/>
            <a:ext cx="389467" cy="22069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Lưu đồ: Đường kết nối 7">
            <a:extLst>
              <a:ext uri="{FF2B5EF4-FFF2-40B4-BE49-F238E27FC236}">
                <a16:creationId xmlns:a16="http://schemas.microsoft.com/office/drawing/2014/main" id="{9A85E499-E1CE-439D-24E9-0ACC21EF13AB}"/>
              </a:ext>
            </a:extLst>
          </p:cNvPr>
          <p:cNvSpPr/>
          <p:nvPr/>
        </p:nvSpPr>
        <p:spPr>
          <a:xfrm>
            <a:off x="3220629" y="2134650"/>
            <a:ext cx="614996" cy="24276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9ED89D19-A0FB-883A-1794-5AB354B5C92F}"/>
              </a:ext>
            </a:extLst>
          </p:cNvPr>
          <p:cNvSpPr/>
          <p:nvPr/>
        </p:nvSpPr>
        <p:spPr>
          <a:xfrm>
            <a:off x="5308376" y="2013270"/>
            <a:ext cx="678381" cy="36414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Lưu đồ: Đường kết nối 9">
            <a:extLst>
              <a:ext uri="{FF2B5EF4-FFF2-40B4-BE49-F238E27FC236}">
                <a16:creationId xmlns:a16="http://schemas.microsoft.com/office/drawing/2014/main" id="{8679A4DE-07D6-ED94-925A-7DB8FF798EBE}"/>
              </a:ext>
            </a:extLst>
          </p:cNvPr>
          <p:cNvSpPr/>
          <p:nvPr/>
        </p:nvSpPr>
        <p:spPr>
          <a:xfrm>
            <a:off x="3106666" y="2494931"/>
            <a:ext cx="842922" cy="65393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5F5F3149-364B-C4C6-B286-1229A4618EED}"/>
              </a:ext>
            </a:extLst>
          </p:cNvPr>
          <p:cNvSpPr/>
          <p:nvPr/>
        </p:nvSpPr>
        <p:spPr>
          <a:xfrm>
            <a:off x="5243641" y="2494931"/>
            <a:ext cx="842922" cy="65393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25AF106E-4BAB-92B5-839A-526B2D247948}"/>
              </a:ext>
            </a:extLst>
          </p:cNvPr>
          <p:cNvSpPr/>
          <p:nvPr/>
        </p:nvSpPr>
        <p:spPr>
          <a:xfrm>
            <a:off x="3309321" y="1652988"/>
            <a:ext cx="502232" cy="22069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56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văn bản, đồ để trên bàn, bát đĩa&#10;&#10;Mô tả được tạo tự động">
            <a:extLst>
              <a:ext uri="{FF2B5EF4-FFF2-40B4-BE49-F238E27FC236}">
                <a16:creationId xmlns:a16="http://schemas.microsoft.com/office/drawing/2014/main" id="{C63E83E6-551B-47E7-B6EE-0A5CDA8BE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062" y="893947"/>
            <a:ext cx="4028941" cy="3355603"/>
          </a:xfrm>
          <a:prstGeom prst="rect">
            <a:avLst/>
          </a:prstGeom>
        </p:spPr>
      </p:pic>
      <p:pic>
        <p:nvPicPr>
          <p:cNvPr id="11" name="Hình ảnh 10" descr="Ảnh có chứa tư thế, búp bê&#10;&#10;Mô tả được tạo tự động">
            <a:extLst>
              <a:ext uri="{FF2B5EF4-FFF2-40B4-BE49-F238E27FC236}">
                <a16:creationId xmlns:a16="http://schemas.microsoft.com/office/drawing/2014/main" id="{EFC977E4-5923-6101-5F01-327E43D9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5" y="444205"/>
            <a:ext cx="3965767" cy="42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văn bản, đồ để trên bàn, bát đĩa&#10;&#10;Mô tả được tạo tự động">
            <a:extLst>
              <a:ext uri="{FF2B5EF4-FFF2-40B4-BE49-F238E27FC236}">
                <a16:creationId xmlns:a16="http://schemas.microsoft.com/office/drawing/2014/main" id="{C63E83E6-551B-47E7-B6EE-0A5CDA8BE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062" y="893947"/>
            <a:ext cx="4028941" cy="33556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030F8A7-0175-9281-5228-7A1462C50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703" y="72415"/>
            <a:ext cx="3821030" cy="2426919"/>
          </a:xfrm>
          <a:prstGeom prst="rect">
            <a:avLst/>
          </a:prstGeom>
        </p:spPr>
      </p:pic>
      <p:pic>
        <p:nvPicPr>
          <p:cNvPr id="6" name="Hình ảnh 5" descr="Ảnh có chứa người, giường, trong nhà, nằm&#10;&#10;Mô tả được tạo tự động">
            <a:extLst>
              <a:ext uri="{FF2B5EF4-FFF2-40B4-BE49-F238E27FC236}">
                <a16:creationId xmlns:a16="http://schemas.microsoft.com/office/drawing/2014/main" id="{C2AC7AF0-D24E-76C6-F3AC-ED86DE4A7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467" y="2571748"/>
            <a:ext cx="4266119" cy="2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840806B-0BA9-687B-C510-2B28F790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934" y="1066863"/>
            <a:ext cx="4028941" cy="338608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6D0A609-2D71-BA49-8D81-993D9A43F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636" y="170718"/>
            <a:ext cx="3735883" cy="2684679"/>
          </a:xfrm>
          <a:prstGeom prst="ellipse">
            <a:avLst/>
          </a:prstGeom>
          <a:ln w="158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Hình ảnh 8" descr="Ảnh có chứa đồ chơi, búp bê, phòng ngủ, hình mẫu&#10;&#10;Mô tả được tạo tự động">
            <a:extLst>
              <a:ext uri="{FF2B5EF4-FFF2-40B4-BE49-F238E27FC236}">
                <a16:creationId xmlns:a16="http://schemas.microsoft.com/office/drawing/2014/main" id="{193051B6-3395-6AAB-967F-3E064BC3C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577" y="2759905"/>
            <a:ext cx="3797457" cy="2278474"/>
          </a:xfrm>
          <a:prstGeom prst="ellipse">
            <a:avLst/>
          </a:prstGeom>
          <a:ln w="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394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840806B-0BA9-687B-C510-2B28F790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664" y="1091807"/>
            <a:ext cx="4028941" cy="3386084"/>
          </a:xfrm>
          <a:prstGeom prst="rect">
            <a:avLst/>
          </a:prstGeom>
        </p:spPr>
      </p:pic>
      <p:pic>
        <p:nvPicPr>
          <p:cNvPr id="3" name="Hình ảnh 2" descr="Ảnh có chứa văn bản, đồ họa véc tơ, đồ chơi, búp bê&#10;&#10;Mô tả được tạo tự động">
            <a:extLst>
              <a:ext uri="{FF2B5EF4-FFF2-40B4-BE49-F238E27FC236}">
                <a16:creationId xmlns:a16="http://schemas.microsoft.com/office/drawing/2014/main" id="{D96FD6F2-735C-37C8-4EAA-E13D9981F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192" y="113844"/>
            <a:ext cx="2806074" cy="25785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27610B7-AA6C-85E6-9A67-11F7DD9DB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266" y="2014579"/>
            <a:ext cx="3141133" cy="3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Hình ảnh 2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6FF7AB-27C3-024E-49EE-228C2298F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506" y="1053491"/>
            <a:ext cx="4028941" cy="3388855"/>
          </a:xfrm>
          <a:prstGeom prst="rect">
            <a:avLst/>
          </a:prstGeom>
        </p:spPr>
      </p:pic>
      <p:pic>
        <p:nvPicPr>
          <p:cNvPr id="3074" name="Picture 2" descr="Page 2 | Happy neighbors Vectors &amp; Illustrations for Free Download | Freepik">
            <a:extLst>
              <a:ext uri="{FF2B5EF4-FFF2-40B4-BE49-F238E27FC236}">
                <a16:creationId xmlns:a16="http://schemas.microsoft.com/office/drawing/2014/main" id="{D9B22155-E694-7B3C-D002-C2482AAD6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20" y="526744"/>
            <a:ext cx="4090009" cy="40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A28E319E-F129-A33E-685C-804DDC9B2595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Hình ảnh 2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6FF7AB-27C3-024E-49EE-228C2298F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506" y="1053491"/>
            <a:ext cx="4028941" cy="3388855"/>
          </a:xfrm>
          <a:prstGeom prst="rect">
            <a:avLst/>
          </a:prstGeom>
        </p:spPr>
      </p:pic>
      <p:pic>
        <p:nvPicPr>
          <p:cNvPr id="6" name="Hình ảnh 5" descr="Ảnh có chứa đồ họa véc tơ&#10;&#10;Mô tả được tạo tự động">
            <a:extLst>
              <a:ext uri="{FF2B5EF4-FFF2-40B4-BE49-F238E27FC236}">
                <a16:creationId xmlns:a16="http://schemas.microsoft.com/office/drawing/2014/main" id="{7645B91C-1A53-F0E0-A789-FF6C7741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1" y="451885"/>
            <a:ext cx="2744952" cy="44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aching Youths About Consensual Sex Thesis Defense by Slidesgo">
  <a:themeElements>
    <a:clrScheme name="Simple Light">
      <a:dk1>
        <a:srgbClr val="000000"/>
      </a:dk1>
      <a:lt1>
        <a:srgbClr val="FFFFFF"/>
      </a:lt1>
      <a:dk2>
        <a:srgbClr val="FCCDC8"/>
      </a:dk2>
      <a:lt2>
        <a:srgbClr val="FFA396"/>
      </a:lt2>
      <a:accent1>
        <a:srgbClr val="F97769"/>
      </a:accent1>
      <a:accent2>
        <a:srgbClr val="C93227"/>
      </a:accent2>
      <a:accent3>
        <a:srgbClr val="ABBBC6"/>
      </a:accent3>
      <a:accent4>
        <a:srgbClr val="7C8C99"/>
      </a:accent4>
      <a:accent5>
        <a:srgbClr val="5E6F7A"/>
      </a:accent5>
      <a:accent6>
        <a:srgbClr val="3142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28</Words>
  <Application>Microsoft Office PowerPoint</Application>
  <PresentationFormat>On-screen Show (16:9)</PresentationFormat>
  <Paragraphs>5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Courier New</vt:lpstr>
      <vt:lpstr>Times New Roman</vt:lpstr>
      <vt:lpstr>.VnArial</vt:lpstr>
      <vt:lpstr>Bevan</vt:lpstr>
      <vt:lpstr>Overpass</vt:lpstr>
      <vt:lpstr>Teaching Youths About Consensual Sex Thesis Defense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Giáo dục tình cảm kĩ năng xã hội</dc:title>
  <dc:creator>HOAI THUONG</dc:creator>
  <cp:lastModifiedBy>Techsi.vn</cp:lastModifiedBy>
  <cp:revision>24</cp:revision>
  <dcterms:modified xsi:type="dcterms:W3CDTF">2025-03-12T03:05:04Z</dcterms:modified>
</cp:coreProperties>
</file>