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70" r:id="rId5"/>
    <p:sldId id="264" r:id="rId6"/>
    <p:sldId id="265" r:id="rId7"/>
    <p:sldId id="263" r:id="rId8"/>
    <p:sldId id="271" r:id="rId9"/>
    <p:sldId id="272" r:id="rId10"/>
    <p:sldId id="273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4406"/>
    <a:srgbClr val="663300"/>
    <a:srgbClr val="E3EAA0"/>
    <a:srgbClr val="FF0000"/>
    <a:srgbClr val="FEFCB6"/>
    <a:srgbClr val="EA3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1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2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67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0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64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68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6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35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3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3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7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95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04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34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7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3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18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95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46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41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73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23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50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24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93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2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89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32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94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29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2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36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9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92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00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37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4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2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8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F5D-86FB-4482-B3FD-71E685D6FE3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240D-3D09-4AC5-83BF-B0031AB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FF5D-86FB-4482-B3FD-71E685D6FE3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240D-3D09-4AC5-83BF-B0031AB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2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FF5D-86FB-4482-B3FD-71E685D6FE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240D-3D09-4AC5-83BF-B0031ABA6F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7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FF5D-86FB-4482-B3FD-71E685D6F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240D-3D09-4AC5-83BF-B0031ABA6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8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9.png"/><Relationship Id="rId5" Type="http://schemas.openxmlformats.org/officeDocument/2006/relationships/image" Target="../media/image5.gi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9.wdp"/><Relationship Id="rId3" Type="http://schemas.openxmlformats.org/officeDocument/2006/relationships/image" Target="../media/image12.gif"/><Relationship Id="rId7" Type="http://schemas.microsoft.com/office/2007/relationships/hdphoto" Target="../media/hdphoto6.wdp"/><Relationship Id="rId12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7.wdp"/><Relationship Id="rId1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1.png"/><Relationship Id="rId4" Type="http://schemas.microsoft.com/office/2007/relationships/hdphoto" Target="../media/hdphoto10.wdp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g"/><Relationship Id="rId7" Type="http://schemas.microsoft.com/office/2007/relationships/hdphoto" Target="../media/hdphoto1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0.wdp"/><Relationship Id="rId4" Type="http://schemas.openxmlformats.org/officeDocument/2006/relationships/image" Target="../media/image23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11.wdp"/><Relationship Id="rId5" Type="http://schemas.openxmlformats.org/officeDocument/2006/relationships/image" Target="../media/image21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62000"/>
            <a:ext cx="3336878" cy="762000"/>
          </a:xfrm>
        </p:spPr>
        <p:txBody>
          <a:bodyPr>
            <a:normAutofit fontScale="90000"/>
          </a:bodyPr>
          <a:lstStyle/>
          <a:p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656" y="2789262"/>
            <a:ext cx="5257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37338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05658" y="5083066"/>
            <a:ext cx="2924601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A1</a:t>
            </a:r>
          </a:p>
          <a:p>
            <a:pPr marL="0" indent="0">
              <a:buFont typeface="Arial" pitchFamily="34" charset="0"/>
              <a:buNone/>
            </a:pP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9" y="1429278"/>
            <a:ext cx="1101371" cy="10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>
          <a:xfrm>
            <a:off x="5438899" y="377629"/>
            <a:ext cx="3634580" cy="4253748"/>
          </a:xfrm>
          <a:custGeom>
            <a:avLst/>
            <a:gdLst>
              <a:gd name="connsiteX0" fmla="*/ 771896 w 3634580"/>
              <a:gd name="connsiteY0" fmla="*/ 501145 h 4253748"/>
              <a:gd name="connsiteX1" fmla="*/ 819397 w 3634580"/>
              <a:gd name="connsiteY1" fmla="*/ 560522 h 4253748"/>
              <a:gd name="connsiteX2" fmla="*/ 866898 w 3634580"/>
              <a:gd name="connsiteY2" fmla="*/ 631774 h 4253748"/>
              <a:gd name="connsiteX3" fmla="*/ 890649 w 3634580"/>
              <a:gd name="connsiteY3" fmla="*/ 667400 h 4253748"/>
              <a:gd name="connsiteX4" fmla="*/ 926275 w 3634580"/>
              <a:gd name="connsiteY4" fmla="*/ 703026 h 4253748"/>
              <a:gd name="connsiteX5" fmla="*/ 973776 w 3634580"/>
              <a:gd name="connsiteY5" fmla="*/ 845529 h 4253748"/>
              <a:gd name="connsiteX6" fmla="*/ 985652 w 3634580"/>
              <a:gd name="connsiteY6" fmla="*/ 881155 h 4253748"/>
              <a:gd name="connsiteX7" fmla="*/ 997527 w 3634580"/>
              <a:gd name="connsiteY7" fmla="*/ 916781 h 4253748"/>
              <a:gd name="connsiteX8" fmla="*/ 1021278 w 3634580"/>
              <a:gd name="connsiteY8" fmla="*/ 952407 h 4253748"/>
              <a:gd name="connsiteX9" fmla="*/ 1045028 w 3634580"/>
              <a:gd name="connsiteY9" fmla="*/ 1023659 h 4253748"/>
              <a:gd name="connsiteX10" fmla="*/ 1021278 w 3634580"/>
              <a:gd name="connsiteY10" fmla="*/ 1130537 h 4253748"/>
              <a:gd name="connsiteX11" fmla="*/ 997527 w 3634580"/>
              <a:gd name="connsiteY11" fmla="*/ 1178039 h 4253748"/>
              <a:gd name="connsiteX12" fmla="*/ 926275 w 3634580"/>
              <a:gd name="connsiteY12" fmla="*/ 1249290 h 4253748"/>
              <a:gd name="connsiteX13" fmla="*/ 878774 w 3634580"/>
              <a:gd name="connsiteY13" fmla="*/ 1320542 h 4253748"/>
              <a:gd name="connsiteX14" fmla="*/ 819397 w 3634580"/>
              <a:gd name="connsiteY14" fmla="*/ 1379919 h 4253748"/>
              <a:gd name="connsiteX15" fmla="*/ 760020 w 3634580"/>
              <a:gd name="connsiteY15" fmla="*/ 1451171 h 4253748"/>
              <a:gd name="connsiteX16" fmla="*/ 724395 w 3634580"/>
              <a:gd name="connsiteY16" fmla="*/ 1498672 h 4253748"/>
              <a:gd name="connsiteX17" fmla="*/ 700644 w 3634580"/>
              <a:gd name="connsiteY17" fmla="*/ 1534298 h 4253748"/>
              <a:gd name="connsiteX18" fmla="*/ 629392 w 3634580"/>
              <a:gd name="connsiteY18" fmla="*/ 1593675 h 4253748"/>
              <a:gd name="connsiteX19" fmla="*/ 605641 w 3634580"/>
              <a:gd name="connsiteY19" fmla="*/ 1629301 h 4253748"/>
              <a:gd name="connsiteX20" fmla="*/ 534389 w 3634580"/>
              <a:gd name="connsiteY20" fmla="*/ 1676802 h 4253748"/>
              <a:gd name="connsiteX21" fmla="*/ 498763 w 3634580"/>
              <a:gd name="connsiteY21" fmla="*/ 1700553 h 4253748"/>
              <a:gd name="connsiteX22" fmla="*/ 427511 w 3634580"/>
              <a:gd name="connsiteY22" fmla="*/ 1759929 h 4253748"/>
              <a:gd name="connsiteX23" fmla="*/ 391885 w 3634580"/>
              <a:gd name="connsiteY23" fmla="*/ 1771805 h 4253748"/>
              <a:gd name="connsiteX24" fmla="*/ 332509 w 3634580"/>
              <a:gd name="connsiteY24" fmla="*/ 1807431 h 4253748"/>
              <a:gd name="connsiteX25" fmla="*/ 261257 w 3634580"/>
              <a:gd name="connsiteY25" fmla="*/ 1854932 h 4253748"/>
              <a:gd name="connsiteX26" fmla="*/ 178130 w 3634580"/>
              <a:gd name="connsiteY26" fmla="*/ 1914309 h 4253748"/>
              <a:gd name="connsiteX27" fmla="*/ 118753 w 3634580"/>
              <a:gd name="connsiteY27" fmla="*/ 1973685 h 4253748"/>
              <a:gd name="connsiteX28" fmla="*/ 59376 w 3634580"/>
              <a:gd name="connsiteY28" fmla="*/ 2033062 h 4253748"/>
              <a:gd name="connsiteX29" fmla="*/ 11875 w 3634580"/>
              <a:gd name="connsiteY29" fmla="*/ 2139940 h 4253748"/>
              <a:gd name="connsiteX30" fmla="*/ 0 w 3634580"/>
              <a:gd name="connsiteY30" fmla="*/ 2175566 h 4253748"/>
              <a:gd name="connsiteX31" fmla="*/ 11875 w 3634580"/>
              <a:gd name="connsiteY31" fmla="*/ 2353696 h 4253748"/>
              <a:gd name="connsiteX32" fmla="*/ 35626 w 3634580"/>
              <a:gd name="connsiteY32" fmla="*/ 2389322 h 4253748"/>
              <a:gd name="connsiteX33" fmla="*/ 83127 w 3634580"/>
              <a:gd name="connsiteY33" fmla="*/ 2472449 h 4253748"/>
              <a:gd name="connsiteX34" fmla="*/ 106878 w 3634580"/>
              <a:gd name="connsiteY34" fmla="*/ 2543701 h 4253748"/>
              <a:gd name="connsiteX35" fmla="*/ 130628 w 3634580"/>
              <a:gd name="connsiteY35" fmla="*/ 2579327 h 4253748"/>
              <a:gd name="connsiteX36" fmla="*/ 154379 w 3634580"/>
              <a:gd name="connsiteY36" fmla="*/ 2650579 h 4253748"/>
              <a:gd name="connsiteX37" fmla="*/ 190005 w 3634580"/>
              <a:gd name="connsiteY37" fmla="*/ 2757457 h 4253748"/>
              <a:gd name="connsiteX38" fmla="*/ 213756 w 3634580"/>
              <a:gd name="connsiteY38" fmla="*/ 2828709 h 4253748"/>
              <a:gd name="connsiteX39" fmla="*/ 249382 w 3634580"/>
              <a:gd name="connsiteY39" fmla="*/ 2899961 h 4253748"/>
              <a:gd name="connsiteX40" fmla="*/ 296883 w 3634580"/>
              <a:gd name="connsiteY40" fmla="*/ 2983088 h 4253748"/>
              <a:gd name="connsiteX41" fmla="*/ 332509 w 3634580"/>
              <a:gd name="connsiteY41" fmla="*/ 3054340 h 4253748"/>
              <a:gd name="connsiteX42" fmla="*/ 368135 w 3634580"/>
              <a:gd name="connsiteY42" fmla="*/ 3125592 h 4253748"/>
              <a:gd name="connsiteX43" fmla="*/ 380010 w 3634580"/>
              <a:gd name="connsiteY43" fmla="*/ 3161218 h 4253748"/>
              <a:gd name="connsiteX44" fmla="*/ 475013 w 3634580"/>
              <a:gd name="connsiteY44" fmla="*/ 3268096 h 4253748"/>
              <a:gd name="connsiteX45" fmla="*/ 510639 w 3634580"/>
              <a:gd name="connsiteY45" fmla="*/ 3279971 h 4253748"/>
              <a:gd name="connsiteX46" fmla="*/ 546265 w 3634580"/>
              <a:gd name="connsiteY46" fmla="*/ 3315597 h 4253748"/>
              <a:gd name="connsiteX47" fmla="*/ 617517 w 3634580"/>
              <a:gd name="connsiteY47" fmla="*/ 3339348 h 4253748"/>
              <a:gd name="connsiteX48" fmla="*/ 688769 w 3634580"/>
              <a:gd name="connsiteY48" fmla="*/ 3363098 h 4253748"/>
              <a:gd name="connsiteX49" fmla="*/ 724395 w 3634580"/>
              <a:gd name="connsiteY49" fmla="*/ 3374974 h 4253748"/>
              <a:gd name="connsiteX50" fmla="*/ 878774 w 3634580"/>
              <a:gd name="connsiteY50" fmla="*/ 3398724 h 4253748"/>
              <a:gd name="connsiteX51" fmla="*/ 1258784 w 3634580"/>
              <a:gd name="connsiteY51" fmla="*/ 3410600 h 4253748"/>
              <a:gd name="connsiteX52" fmla="*/ 1318161 w 3634580"/>
              <a:gd name="connsiteY52" fmla="*/ 3422475 h 4253748"/>
              <a:gd name="connsiteX53" fmla="*/ 1425039 w 3634580"/>
              <a:gd name="connsiteY53" fmla="*/ 3505602 h 4253748"/>
              <a:gd name="connsiteX54" fmla="*/ 1460665 w 3634580"/>
              <a:gd name="connsiteY54" fmla="*/ 3576854 h 4253748"/>
              <a:gd name="connsiteX55" fmla="*/ 1484415 w 3634580"/>
              <a:gd name="connsiteY55" fmla="*/ 3648106 h 4253748"/>
              <a:gd name="connsiteX56" fmla="*/ 1496291 w 3634580"/>
              <a:gd name="connsiteY56" fmla="*/ 3683732 h 4253748"/>
              <a:gd name="connsiteX57" fmla="*/ 1543792 w 3634580"/>
              <a:gd name="connsiteY57" fmla="*/ 3754984 h 4253748"/>
              <a:gd name="connsiteX58" fmla="*/ 1567543 w 3634580"/>
              <a:gd name="connsiteY58" fmla="*/ 3790610 h 4253748"/>
              <a:gd name="connsiteX59" fmla="*/ 1591293 w 3634580"/>
              <a:gd name="connsiteY59" fmla="*/ 3838111 h 4253748"/>
              <a:gd name="connsiteX60" fmla="*/ 1638795 w 3634580"/>
              <a:gd name="connsiteY60" fmla="*/ 3909363 h 4253748"/>
              <a:gd name="connsiteX61" fmla="*/ 1686296 w 3634580"/>
              <a:gd name="connsiteY61" fmla="*/ 3980615 h 4253748"/>
              <a:gd name="connsiteX62" fmla="*/ 1733797 w 3634580"/>
              <a:gd name="connsiteY62" fmla="*/ 4051867 h 4253748"/>
              <a:gd name="connsiteX63" fmla="*/ 1769423 w 3634580"/>
              <a:gd name="connsiteY63" fmla="*/ 4087493 h 4253748"/>
              <a:gd name="connsiteX64" fmla="*/ 1805049 w 3634580"/>
              <a:gd name="connsiteY64" fmla="*/ 4111244 h 4253748"/>
              <a:gd name="connsiteX65" fmla="*/ 1876301 w 3634580"/>
              <a:gd name="connsiteY65" fmla="*/ 4134994 h 4253748"/>
              <a:gd name="connsiteX66" fmla="*/ 1959428 w 3634580"/>
              <a:gd name="connsiteY66" fmla="*/ 4182496 h 4253748"/>
              <a:gd name="connsiteX67" fmla="*/ 2042556 w 3634580"/>
              <a:gd name="connsiteY67" fmla="*/ 4206246 h 4253748"/>
              <a:gd name="connsiteX68" fmla="*/ 2185059 w 3634580"/>
              <a:gd name="connsiteY68" fmla="*/ 4229997 h 4253748"/>
              <a:gd name="connsiteX69" fmla="*/ 2398815 w 3634580"/>
              <a:gd name="connsiteY69" fmla="*/ 4253748 h 4253748"/>
              <a:gd name="connsiteX70" fmla="*/ 2719449 w 3634580"/>
              <a:gd name="connsiteY70" fmla="*/ 4241872 h 4253748"/>
              <a:gd name="connsiteX71" fmla="*/ 2790701 w 3634580"/>
              <a:gd name="connsiteY71" fmla="*/ 4218122 h 4253748"/>
              <a:gd name="connsiteX72" fmla="*/ 2826327 w 3634580"/>
              <a:gd name="connsiteY72" fmla="*/ 4206246 h 4253748"/>
              <a:gd name="connsiteX73" fmla="*/ 2897579 w 3634580"/>
              <a:gd name="connsiteY73" fmla="*/ 4158745 h 4253748"/>
              <a:gd name="connsiteX74" fmla="*/ 2933205 w 3634580"/>
              <a:gd name="connsiteY74" fmla="*/ 4146870 h 4253748"/>
              <a:gd name="connsiteX75" fmla="*/ 3028207 w 3634580"/>
              <a:gd name="connsiteY75" fmla="*/ 4075618 h 4253748"/>
              <a:gd name="connsiteX76" fmla="*/ 3099459 w 3634580"/>
              <a:gd name="connsiteY76" fmla="*/ 4028116 h 4253748"/>
              <a:gd name="connsiteX77" fmla="*/ 3146961 w 3634580"/>
              <a:gd name="connsiteY77" fmla="*/ 3980615 h 4253748"/>
              <a:gd name="connsiteX78" fmla="*/ 3253839 w 3634580"/>
              <a:gd name="connsiteY78" fmla="*/ 3897488 h 4253748"/>
              <a:gd name="connsiteX79" fmla="*/ 3277589 w 3634580"/>
              <a:gd name="connsiteY79" fmla="*/ 3861862 h 4253748"/>
              <a:gd name="connsiteX80" fmla="*/ 3313215 w 3634580"/>
              <a:gd name="connsiteY80" fmla="*/ 3814361 h 4253748"/>
              <a:gd name="connsiteX81" fmla="*/ 3336966 w 3634580"/>
              <a:gd name="connsiteY81" fmla="*/ 3766859 h 4253748"/>
              <a:gd name="connsiteX82" fmla="*/ 3384467 w 3634580"/>
              <a:gd name="connsiteY82" fmla="*/ 3707483 h 4253748"/>
              <a:gd name="connsiteX83" fmla="*/ 3420093 w 3634580"/>
              <a:gd name="connsiteY83" fmla="*/ 3636231 h 4253748"/>
              <a:gd name="connsiteX84" fmla="*/ 3467595 w 3634580"/>
              <a:gd name="connsiteY84" fmla="*/ 3505602 h 4253748"/>
              <a:gd name="connsiteX85" fmla="*/ 3479470 w 3634580"/>
              <a:gd name="connsiteY85" fmla="*/ 3458101 h 4253748"/>
              <a:gd name="connsiteX86" fmla="*/ 3515096 w 3634580"/>
              <a:gd name="connsiteY86" fmla="*/ 3268096 h 4253748"/>
              <a:gd name="connsiteX87" fmla="*/ 3550722 w 3634580"/>
              <a:gd name="connsiteY87" fmla="*/ 3054340 h 4253748"/>
              <a:gd name="connsiteX88" fmla="*/ 3562597 w 3634580"/>
              <a:gd name="connsiteY88" fmla="*/ 2983088 h 4253748"/>
              <a:gd name="connsiteX89" fmla="*/ 3574472 w 3634580"/>
              <a:gd name="connsiteY89" fmla="*/ 2840584 h 4253748"/>
              <a:gd name="connsiteX90" fmla="*/ 3586348 w 3634580"/>
              <a:gd name="connsiteY90" fmla="*/ 2781207 h 4253748"/>
              <a:gd name="connsiteX91" fmla="*/ 3598223 w 3634580"/>
              <a:gd name="connsiteY91" fmla="*/ 2709955 h 4253748"/>
              <a:gd name="connsiteX92" fmla="*/ 3610098 w 3634580"/>
              <a:gd name="connsiteY92" fmla="*/ 2543701 h 4253748"/>
              <a:gd name="connsiteX93" fmla="*/ 3633849 w 3634580"/>
              <a:gd name="connsiteY93" fmla="*/ 2377446 h 4253748"/>
              <a:gd name="connsiteX94" fmla="*/ 3621974 w 3634580"/>
              <a:gd name="connsiteY94" fmla="*/ 1605550 h 4253748"/>
              <a:gd name="connsiteX95" fmla="*/ 3598223 w 3634580"/>
              <a:gd name="connsiteY95" fmla="*/ 1439296 h 4253748"/>
              <a:gd name="connsiteX96" fmla="*/ 3586348 w 3634580"/>
              <a:gd name="connsiteY96" fmla="*/ 1273041 h 4253748"/>
              <a:gd name="connsiteX97" fmla="*/ 3574472 w 3634580"/>
              <a:gd name="connsiteY97" fmla="*/ 1213665 h 4253748"/>
              <a:gd name="connsiteX98" fmla="*/ 3550722 w 3634580"/>
              <a:gd name="connsiteY98" fmla="*/ 1083036 h 4253748"/>
              <a:gd name="connsiteX99" fmla="*/ 3538846 w 3634580"/>
              <a:gd name="connsiteY99" fmla="*/ 1035535 h 4253748"/>
              <a:gd name="connsiteX100" fmla="*/ 3515096 w 3634580"/>
              <a:gd name="connsiteY100" fmla="*/ 964283 h 4253748"/>
              <a:gd name="connsiteX101" fmla="*/ 3503220 w 3634580"/>
              <a:gd name="connsiteY101" fmla="*/ 916781 h 4253748"/>
              <a:gd name="connsiteX102" fmla="*/ 3491345 w 3634580"/>
              <a:gd name="connsiteY102" fmla="*/ 857405 h 4253748"/>
              <a:gd name="connsiteX103" fmla="*/ 3467595 w 3634580"/>
              <a:gd name="connsiteY103" fmla="*/ 809903 h 4253748"/>
              <a:gd name="connsiteX104" fmla="*/ 3455719 w 3634580"/>
              <a:gd name="connsiteY104" fmla="*/ 762402 h 4253748"/>
              <a:gd name="connsiteX105" fmla="*/ 3431969 w 3634580"/>
              <a:gd name="connsiteY105" fmla="*/ 691150 h 4253748"/>
              <a:gd name="connsiteX106" fmla="*/ 3420093 w 3634580"/>
              <a:gd name="connsiteY106" fmla="*/ 655524 h 4253748"/>
              <a:gd name="connsiteX107" fmla="*/ 3336966 w 3634580"/>
              <a:gd name="connsiteY107" fmla="*/ 548646 h 4253748"/>
              <a:gd name="connsiteX108" fmla="*/ 3277589 w 3634580"/>
              <a:gd name="connsiteY108" fmla="*/ 477394 h 4253748"/>
              <a:gd name="connsiteX109" fmla="*/ 3218213 w 3634580"/>
              <a:gd name="connsiteY109" fmla="*/ 406142 h 4253748"/>
              <a:gd name="connsiteX110" fmla="*/ 3123210 w 3634580"/>
              <a:gd name="connsiteY110" fmla="*/ 358641 h 4253748"/>
              <a:gd name="connsiteX111" fmla="*/ 3028207 w 3634580"/>
              <a:gd name="connsiteY111" fmla="*/ 299265 h 4253748"/>
              <a:gd name="connsiteX112" fmla="*/ 2956956 w 3634580"/>
              <a:gd name="connsiteY112" fmla="*/ 263639 h 4253748"/>
              <a:gd name="connsiteX113" fmla="*/ 2885704 w 3634580"/>
              <a:gd name="connsiteY113" fmla="*/ 228013 h 4253748"/>
              <a:gd name="connsiteX114" fmla="*/ 2850078 w 3634580"/>
              <a:gd name="connsiteY114" fmla="*/ 204262 h 4253748"/>
              <a:gd name="connsiteX115" fmla="*/ 2755075 w 3634580"/>
              <a:gd name="connsiteY115" fmla="*/ 156761 h 4253748"/>
              <a:gd name="connsiteX116" fmla="*/ 2707574 w 3634580"/>
              <a:gd name="connsiteY116" fmla="*/ 133010 h 4253748"/>
              <a:gd name="connsiteX117" fmla="*/ 2636322 w 3634580"/>
              <a:gd name="connsiteY117" fmla="*/ 109259 h 4253748"/>
              <a:gd name="connsiteX118" fmla="*/ 2600696 w 3634580"/>
              <a:gd name="connsiteY118" fmla="*/ 85509 h 4253748"/>
              <a:gd name="connsiteX119" fmla="*/ 2529444 w 3634580"/>
              <a:gd name="connsiteY119" fmla="*/ 73633 h 4253748"/>
              <a:gd name="connsiteX120" fmla="*/ 2481943 w 3634580"/>
              <a:gd name="connsiteY120" fmla="*/ 61758 h 4253748"/>
              <a:gd name="connsiteX121" fmla="*/ 2410691 w 3634580"/>
              <a:gd name="connsiteY121" fmla="*/ 38007 h 4253748"/>
              <a:gd name="connsiteX122" fmla="*/ 2375065 w 3634580"/>
              <a:gd name="connsiteY122" fmla="*/ 26132 h 4253748"/>
              <a:gd name="connsiteX123" fmla="*/ 1971304 w 3634580"/>
              <a:gd name="connsiteY123" fmla="*/ 14257 h 4253748"/>
              <a:gd name="connsiteX124" fmla="*/ 1935678 w 3634580"/>
              <a:gd name="connsiteY124" fmla="*/ 2381 h 4253748"/>
              <a:gd name="connsiteX125" fmla="*/ 1460665 w 3634580"/>
              <a:gd name="connsiteY125" fmla="*/ 26132 h 4253748"/>
              <a:gd name="connsiteX126" fmla="*/ 1282535 w 3634580"/>
              <a:gd name="connsiteY126" fmla="*/ 61758 h 4253748"/>
              <a:gd name="connsiteX127" fmla="*/ 1211283 w 3634580"/>
              <a:gd name="connsiteY127" fmla="*/ 109259 h 4253748"/>
              <a:gd name="connsiteX128" fmla="*/ 1128156 w 3634580"/>
              <a:gd name="connsiteY128" fmla="*/ 156761 h 4253748"/>
              <a:gd name="connsiteX129" fmla="*/ 1092530 w 3634580"/>
              <a:gd name="connsiteY129" fmla="*/ 168636 h 4253748"/>
              <a:gd name="connsiteX130" fmla="*/ 1009402 w 3634580"/>
              <a:gd name="connsiteY130" fmla="*/ 228013 h 4253748"/>
              <a:gd name="connsiteX131" fmla="*/ 973776 w 3634580"/>
              <a:gd name="connsiteY131" fmla="*/ 239888 h 4253748"/>
              <a:gd name="connsiteX132" fmla="*/ 938150 w 3634580"/>
              <a:gd name="connsiteY132" fmla="*/ 275514 h 4253748"/>
              <a:gd name="connsiteX133" fmla="*/ 866898 w 3634580"/>
              <a:gd name="connsiteY133" fmla="*/ 311140 h 4253748"/>
              <a:gd name="connsiteX134" fmla="*/ 795646 w 3634580"/>
              <a:gd name="connsiteY134" fmla="*/ 370516 h 4253748"/>
              <a:gd name="connsiteX135" fmla="*/ 771896 w 3634580"/>
              <a:gd name="connsiteY135" fmla="*/ 501145 h 425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634580" h="4253748">
                <a:moveTo>
                  <a:pt x="771896" y="501145"/>
                </a:moveTo>
                <a:cubicBezTo>
                  <a:pt x="775855" y="532813"/>
                  <a:pt x="804489" y="540023"/>
                  <a:pt x="819397" y="560522"/>
                </a:cubicBezTo>
                <a:cubicBezTo>
                  <a:pt x="836186" y="583607"/>
                  <a:pt x="851064" y="608023"/>
                  <a:pt x="866898" y="631774"/>
                </a:cubicBezTo>
                <a:cubicBezTo>
                  <a:pt x="874815" y="643649"/>
                  <a:pt x="880557" y="657308"/>
                  <a:pt x="890649" y="667400"/>
                </a:cubicBezTo>
                <a:lnTo>
                  <a:pt x="926275" y="703026"/>
                </a:lnTo>
                <a:lnTo>
                  <a:pt x="973776" y="845529"/>
                </a:lnTo>
                <a:lnTo>
                  <a:pt x="985652" y="881155"/>
                </a:lnTo>
                <a:cubicBezTo>
                  <a:pt x="989610" y="893030"/>
                  <a:pt x="990583" y="906366"/>
                  <a:pt x="997527" y="916781"/>
                </a:cubicBezTo>
                <a:lnTo>
                  <a:pt x="1021278" y="952407"/>
                </a:lnTo>
                <a:cubicBezTo>
                  <a:pt x="1029195" y="976158"/>
                  <a:pt x="1049144" y="998964"/>
                  <a:pt x="1045028" y="1023659"/>
                </a:cubicBezTo>
                <a:cubicBezTo>
                  <a:pt x="1037912" y="1066359"/>
                  <a:pt x="1037223" y="1093331"/>
                  <a:pt x="1021278" y="1130537"/>
                </a:cubicBezTo>
                <a:cubicBezTo>
                  <a:pt x="1014305" y="1146809"/>
                  <a:pt x="1008586" y="1164215"/>
                  <a:pt x="997527" y="1178039"/>
                </a:cubicBezTo>
                <a:cubicBezTo>
                  <a:pt x="976544" y="1204267"/>
                  <a:pt x="926275" y="1249290"/>
                  <a:pt x="926275" y="1249290"/>
                </a:cubicBezTo>
                <a:cubicBezTo>
                  <a:pt x="905406" y="1311898"/>
                  <a:pt x="928193" y="1261240"/>
                  <a:pt x="878774" y="1320542"/>
                </a:cubicBezTo>
                <a:cubicBezTo>
                  <a:pt x="829293" y="1379919"/>
                  <a:pt x="884711" y="1336376"/>
                  <a:pt x="819397" y="1379919"/>
                </a:cubicBezTo>
                <a:cubicBezTo>
                  <a:pt x="766900" y="1458663"/>
                  <a:pt x="828601" y="1371159"/>
                  <a:pt x="760020" y="1451171"/>
                </a:cubicBezTo>
                <a:cubicBezTo>
                  <a:pt x="747140" y="1466198"/>
                  <a:pt x="735899" y="1482567"/>
                  <a:pt x="724395" y="1498672"/>
                </a:cubicBezTo>
                <a:cubicBezTo>
                  <a:pt x="716099" y="1510286"/>
                  <a:pt x="709781" y="1523334"/>
                  <a:pt x="700644" y="1534298"/>
                </a:cubicBezTo>
                <a:cubicBezTo>
                  <a:pt x="672070" y="1568586"/>
                  <a:pt x="664422" y="1570322"/>
                  <a:pt x="629392" y="1593675"/>
                </a:cubicBezTo>
                <a:cubicBezTo>
                  <a:pt x="621475" y="1605550"/>
                  <a:pt x="616382" y="1619903"/>
                  <a:pt x="605641" y="1629301"/>
                </a:cubicBezTo>
                <a:cubicBezTo>
                  <a:pt x="584159" y="1648098"/>
                  <a:pt x="558140" y="1660968"/>
                  <a:pt x="534389" y="1676802"/>
                </a:cubicBezTo>
                <a:cubicBezTo>
                  <a:pt x="522514" y="1684719"/>
                  <a:pt x="508855" y="1690461"/>
                  <a:pt x="498763" y="1700553"/>
                </a:cubicBezTo>
                <a:cubicBezTo>
                  <a:pt x="472498" y="1726818"/>
                  <a:pt x="460579" y="1743395"/>
                  <a:pt x="427511" y="1759929"/>
                </a:cubicBezTo>
                <a:cubicBezTo>
                  <a:pt x="416315" y="1765527"/>
                  <a:pt x="403081" y="1766207"/>
                  <a:pt x="391885" y="1771805"/>
                </a:cubicBezTo>
                <a:cubicBezTo>
                  <a:pt x="371241" y="1782127"/>
                  <a:pt x="351982" y="1795039"/>
                  <a:pt x="332509" y="1807431"/>
                </a:cubicBezTo>
                <a:cubicBezTo>
                  <a:pt x="308427" y="1822756"/>
                  <a:pt x="284093" y="1837805"/>
                  <a:pt x="261257" y="1854932"/>
                </a:cubicBezTo>
                <a:cubicBezTo>
                  <a:pt x="202338" y="1899122"/>
                  <a:pt x="230224" y="1879579"/>
                  <a:pt x="178130" y="1914309"/>
                </a:cubicBezTo>
                <a:cubicBezTo>
                  <a:pt x="114794" y="2009312"/>
                  <a:pt x="197923" y="1894517"/>
                  <a:pt x="118753" y="1973685"/>
                </a:cubicBezTo>
                <a:cubicBezTo>
                  <a:pt x="39580" y="2052857"/>
                  <a:pt x="154383" y="1969723"/>
                  <a:pt x="59376" y="2033062"/>
                </a:cubicBezTo>
                <a:cubicBezTo>
                  <a:pt x="21740" y="2089518"/>
                  <a:pt x="40139" y="2055149"/>
                  <a:pt x="11875" y="2139940"/>
                </a:cubicBezTo>
                <a:lnTo>
                  <a:pt x="0" y="2175566"/>
                </a:lnTo>
                <a:cubicBezTo>
                  <a:pt x="3958" y="2234943"/>
                  <a:pt x="2092" y="2294997"/>
                  <a:pt x="11875" y="2353696"/>
                </a:cubicBezTo>
                <a:cubicBezTo>
                  <a:pt x="14221" y="2367774"/>
                  <a:pt x="28545" y="2376930"/>
                  <a:pt x="35626" y="2389322"/>
                </a:cubicBezTo>
                <a:cubicBezTo>
                  <a:pt x="95893" y="2494789"/>
                  <a:pt x="25261" y="2385651"/>
                  <a:pt x="83127" y="2472449"/>
                </a:cubicBezTo>
                <a:cubicBezTo>
                  <a:pt x="91044" y="2496200"/>
                  <a:pt x="92991" y="2522870"/>
                  <a:pt x="106878" y="2543701"/>
                </a:cubicBezTo>
                <a:cubicBezTo>
                  <a:pt x="114795" y="2555576"/>
                  <a:pt x="124832" y="2566285"/>
                  <a:pt x="130628" y="2579327"/>
                </a:cubicBezTo>
                <a:cubicBezTo>
                  <a:pt x="140796" y="2602205"/>
                  <a:pt x="146462" y="2626828"/>
                  <a:pt x="154379" y="2650579"/>
                </a:cubicBezTo>
                <a:lnTo>
                  <a:pt x="190005" y="2757457"/>
                </a:lnTo>
                <a:cubicBezTo>
                  <a:pt x="190007" y="2757462"/>
                  <a:pt x="213753" y="2828705"/>
                  <a:pt x="213756" y="2828709"/>
                </a:cubicBezTo>
                <a:cubicBezTo>
                  <a:pt x="259396" y="2897171"/>
                  <a:pt x="219883" y="2831131"/>
                  <a:pt x="249382" y="2899961"/>
                </a:cubicBezTo>
                <a:cubicBezTo>
                  <a:pt x="267464" y="2942151"/>
                  <a:pt x="273028" y="2947307"/>
                  <a:pt x="296883" y="2983088"/>
                </a:cubicBezTo>
                <a:cubicBezTo>
                  <a:pt x="326731" y="3072635"/>
                  <a:pt x="286468" y="2962257"/>
                  <a:pt x="332509" y="3054340"/>
                </a:cubicBezTo>
                <a:cubicBezTo>
                  <a:pt x="381675" y="3152672"/>
                  <a:pt x="300068" y="3023492"/>
                  <a:pt x="368135" y="3125592"/>
                </a:cubicBezTo>
                <a:cubicBezTo>
                  <a:pt x="372093" y="3137467"/>
                  <a:pt x="374412" y="3150022"/>
                  <a:pt x="380010" y="3161218"/>
                </a:cubicBezTo>
                <a:cubicBezTo>
                  <a:pt x="395851" y="3192901"/>
                  <a:pt x="456131" y="3261802"/>
                  <a:pt x="475013" y="3268096"/>
                </a:cubicBezTo>
                <a:lnTo>
                  <a:pt x="510639" y="3279971"/>
                </a:lnTo>
                <a:cubicBezTo>
                  <a:pt x="522514" y="3291846"/>
                  <a:pt x="531584" y="3307441"/>
                  <a:pt x="546265" y="3315597"/>
                </a:cubicBezTo>
                <a:cubicBezTo>
                  <a:pt x="568150" y="3327755"/>
                  <a:pt x="593766" y="3331431"/>
                  <a:pt x="617517" y="3339348"/>
                </a:cubicBezTo>
                <a:lnTo>
                  <a:pt x="688769" y="3363098"/>
                </a:lnTo>
                <a:cubicBezTo>
                  <a:pt x="700644" y="3367057"/>
                  <a:pt x="712048" y="3372916"/>
                  <a:pt x="724395" y="3374974"/>
                </a:cubicBezTo>
                <a:cubicBezTo>
                  <a:pt x="750233" y="3379280"/>
                  <a:pt x="856699" y="3397592"/>
                  <a:pt x="878774" y="3398724"/>
                </a:cubicBezTo>
                <a:cubicBezTo>
                  <a:pt x="1005340" y="3405215"/>
                  <a:pt x="1132114" y="3406641"/>
                  <a:pt x="1258784" y="3410600"/>
                </a:cubicBezTo>
                <a:cubicBezTo>
                  <a:pt x="1278576" y="3414558"/>
                  <a:pt x="1299786" y="3414123"/>
                  <a:pt x="1318161" y="3422475"/>
                </a:cubicBezTo>
                <a:cubicBezTo>
                  <a:pt x="1370244" y="3446149"/>
                  <a:pt x="1388729" y="3469292"/>
                  <a:pt x="1425039" y="3505602"/>
                </a:cubicBezTo>
                <a:cubicBezTo>
                  <a:pt x="1468347" y="3635529"/>
                  <a:pt x="1399277" y="3438730"/>
                  <a:pt x="1460665" y="3576854"/>
                </a:cubicBezTo>
                <a:cubicBezTo>
                  <a:pt x="1470833" y="3599732"/>
                  <a:pt x="1476498" y="3624355"/>
                  <a:pt x="1484415" y="3648106"/>
                </a:cubicBezTo>
                <a:cubicBezTo>
                  <a:pt x="1488373" y="3659981"/>
                  <a:pt x="1489347" y="3673317"/>
                  <a:pt x="1496291" y="3683732"/>
                </a:cubicBezTo>
                <a:lnTo>
                  <a:pt x="1543792" y="3754984"/>
                </a:lnTo>
                <a:cubicBezTo>
                  <a:pt x="1551709" y="3766859"/>
                  <a:pt x="1561160" y="3777844"/>
                  <a:pt x="1567543" y="3790610"/>
                </a:cubicBezTo>
                <a:cubicBezTo>
                  <a:pt x="1575460" y="3806444"/>
                  <a:pt x="1582185" y="3822931"/>
                  <a:pt x="1591293" y="3838111"/>
                </a:cubicBezTo>
                <a:cubicBezTo>
                  <a:pt x="1605979" y="3862588"/>
                  <a:pt x="1622961" y="3885612"/>
                  <a:pt x="1638795" y="3909363"/>
                </a:cubicBezTo>
                <a:lnTo>
                  <a:pt x="1686296" y="3980615"/>
                </a:lnTo>
                <a:cubicBezTo>
                  <a:pt x="1686299" y="3980620"/>
                  <a:pt x="1733793" y="4051863"/>
                  <a:pt x="1733797" y="4051867"/>
                </a:cubicBezTo>
                <a:cubicBezTo>
                  <a:pt x="1745672" y="4063742"/>
                  <a:pt x="1756521" y="4076742"/>
                  <a:pt x="1769423" y="4087493"/>
                </a:cubicBezTo>
                <a:cubicBezTo>
                  <a:pt x="1780387" y="4096630"/>
                  <a:pt x="1792007" y="4105447"/>
                  <a:pt x="1805049" y="4111244"/>
                </a:cubicBezTo>
                <a:cubicBezTo>
                  <a:pt x="1827927" y="4121412"/>
                  <a:pt x="1876301" y="4134994"/>
                  <a:pt x="1876301" y="4134994"/>
                </a:cubicBezTo>
                <a:cubicBezTo>
                  <a:pt x="1912078" y="4158846"/>
                  <a:pt x="1917243" y="4164417"/>
                  <a:pt x="1959428" y="4182496"/>
                </a:cubicBezTo>
                <a:cubicBezTo>
                  <a:pt x="1980791" y="4191651"/>
                  <a:pt x="2021696" y="4201610"/>
                  <a:pt x="2042556" y="4206246"/>
                </a:cubicBezTo>
                <a:cubicBezTo>
                  <a:pt x="2113125" y="4221928"/>
                  <a:pt x="2104491" y="4217602"/>
                  <a:pt x="2185059" y="4229997"/>
                </a:cubicBezTo>
                <a:cubicBezTo>
                  <a:pt x="2324834" y="4251500"/>
                  <a:pt x="2189744" y="4236324"/>
                  <a:pt x="2398815" y="4253748"/>
                </a:cubicBezTo>
                <a:cubicBezTo>
                  <a:pt x="2505693" y="4249789"/>
                  <a:pt x="2612937" y="4251555"/>
                  <a:pt x="2719449" y="4241872"/>
                </a:cubicBezTo>
                <a:cubicBezTo>
                  <a:pt x="2744382" y="4239605"/>
                  <a:pt x="2766950" y="4226039"/>
                  <a:pt x="2790701" y="4218122"/>
                </a:cubicBezTo>
                <a:cubicBezTo>
                  <a:pt x="2802576" y="4214164"/>
                  <a:pt x="2815912" y="4213190"/>
                  <a:pt x="2826327" y="4206246"/>
                </a:cubicBezTo>
                <a:cubicBezTo>
                  <a:pt x="2850078" y="4190412"/>
                  <a:pt x="2870499" y="4167771"/>
                  <a:pt x="2897579" y="4158745"/>
                </a:cubicBezTo>
                <a:lnTo>
                  <a:pt x="2933205" y="4146870"/>
                </a:lnTo>
                <a:cubicBezTo>
                  <a:pt x="3037573" y="4077290"/>
                  <a:pt x="2873060" y="4188453"/>
                  <a:pt x="3028207" y="4075618"/>
                </a:cubicBezTo>
                <a:cubicBezTo>
                  <a:pt x="3051292" y="4058829"/>
                  <a:pt x="3079275" y="4048300"/>
                  <a:pt x="3099459" y="4028116"/>
                </a:cubicBezTo>
                <a:cubicBezTo>
                  <a:pt x="3115293" y="4012282"/>
                  <a:pt x="3129475" y="3994603"/>
                  <a:pt x="3146961" y="3980615"/>
                </a:cubicBezTo>
                <a:cubicBezTo>
                  <a:pt x="3213163" y="3927654"/>
                  <a:pt x="3209222" y="3951029"/>
                  <a:pt x="3253839" y="3897488"/>
                </a:cubicBezTo>
                <a:cubicBezTo>
                  <a:pt x="3262976" y="3886524"/>
                  <a:pt x="3269293" y="3873476"/>
                  <a:pt x="3277589" y="3861862"/>
                </a:cubicBezTo>
                <a:cubicBezTo>
                  <a:pt x="3289093" y="3845756"/>
                  <a:pt x="3302725" y="3831145"/>
                  <a:pt x="3313215" y="3814361"/>
                </a:cubicBezTo>
                <a:cubicBezTo>
                  <a:pt x="3322598" y="3799349"/>
                  <a:pt x="3327146" y="3781589"/>
                  <a:pt x="3336966" y="3766859"/>
                </a:cubicBezTo>
                <a:cubicBezTo>
                  <a:pt x="3351026" y="3745770"/>
                  <a:pt x="3368633" y="3727275"/>
                  <a:pt x="3384467" y="3707483"/>
                </a:cubicBezTo>
                <a:cubicBezTo>
                  <a:pt x="3414319" y="3617933"/>
                  <a:pt x="3374051" y="3728317"/>
                  <a:pt x="3420093" y="3636231"/>
                </a:cubicBezTo>
                <a:cubicBezTo>
                  <a:pt x="3431898" y="3612621"/>
                  <a:pt x="3462053" y="3527772"/>
                  <a:pt x="3467595" y="3505602"/>
                </a:cubicBezTo>
                <a:cubicBezTo>
                  <a:pt x="3471553" y="3489768"/>
                  <a:pt x="3476269" y="3474105"/>
                  <a:pt x="3479470" y="3458101"/>
                </a:cubicBezTo>
                <a:cubicBezTo>
                  <a:pt x="3499515" y="3357876"/>
                  <a:pt x="3484052" y="3392276"/>
                  <a:pt x="3515096" y="3268096"/>
                </a:cubicBezTo>
                <a:cubicBezTo>
                  <a:pt x="3541497" y="3162487"/>
                  <a:pt x="3521406" y="3249778"/>
                  <a:pt x="3550722" y="3054340"/>
                </a:cubicBezTo>
                <a:cubicBezTo>
                  <a:pt x="3554294" y="3030528"/>
                  <a:pt x="3559938" y="3007019"/>
                  <a:pt x="3562597" y="2983088"/>
                </a:cubicBezTo>
                <a:cubicBezTo>
                  <a:pt x="3567861" y="2935714"/>
                  <a:pt x="3568903" y="2887923"/>
                  <a:pt x="3574472" y="2840584"/>
                </a:cubicBezTo>
                <a:cubicBezTo>
                  <a:pt x="3576830" y="2820538"/>
                  <a:pt x="3582737" y="2801066"/>
                  <a:pt x="3586348" y="2781207"/>
                </a:cubicBezTo>
                <a:cubicBezTo>
                  <a:pt x="3590655" y="2757517"/>
                  <a:pt x="3594265" y="2733706"/>
                  <a:pt x="3598223" y="2709955"/>
                </a:cubicBezTo>
                <a:cubicBezTo>
                  <a:pt x="3602181" y="2654537"/>
                  <a:pt x="3604179" y="2598944"/>
                  <a:pt x="3610098" y="2543701"/>
                </a:cubicBezTo>
                <a:cubicBezTo>
                  <a:pt x="3616062" y="2488039"/>
                  <a:pt x="3633140" y="2433422"/>
                  <a:pt x="3633849" y="2377446"/>
                </a:cubicBezTo>
                <a:cubicBezTo>
                  <a:pt x="3637106" y="2120138"/>
                  <a:pt x="3628834" y="1862788"/>
                  <a:pt x="3621974" y="1605550"/>
                </a:cubicBezTo>
                <a:cubicBezTo>
                  <a:pt x="3619556" y="1514888"/>
                  <a:pt x="3615200" y="1507204"/>
                  <a:pt x="3598223" y="1439296"/>
                </a:cubicBezTo>
                <a:cubicBezTo>
                  <a:pt x="3594265" y="1383878"/>
                  <a:pt x="3592164" y="1328295"/>
                  <a:pt x="3586348" y="1273041"/>
                </a:cubicBezTo>
                <a:cubicBezTo>
                  <a:pt x="3584235" y="1252968"/>
                  <a:pt x="3578083" y="1233523"/>
                  <a:pt x="3574472" y="1213665"/>
                </a:cubicBezTo>
                <a:cubicBezTo>
                  <a:pt x="3561582" y="1142772"/>
                  <a:pt x="3565388" y="1149033"/>
                  <a:pt x="3550722" y="1083036"/>
                </a:cubicBezTo>
                <a:cubicBezTo>
                  <a:pt x="3547181" y="1067104"/>
                  <a:pt x="3543536" y="1051168"/>
                  <a:pt x="3538846" y="1035535"/>
                </a:cubicBezTo>
                <a:cubicBezTo>
                  <a:pt x="3531652" y="1011556"/>
                  <a:pt x="3521168" y="988571"/>
                  <a:pt x="3515096" y="964283"/>
                </a:cubicBezTo>
                <a:cubicBezTo>
                  <a:pt x="3511137" y="948449"/>
                  <a:pt x="3506761" y="932714"/>
                  <a:pt x="3503220" y="916781"/>
                </a:cubicBezTo>
                <a:cubicBezTo>
                  <a:pt x="3498841" y="897078"/>
                  <a:pt x="3497728" y="876553"/>
                  <a:pt x="3491345" y="857405"/>
                </a:cubicBezTo>
                <a:cubicBezTo>
                  <a:pt x="3485747" y="840611"/>
                  <a:pt x="3473811" y="826479"/>
                  <a:pt x="3467595" y="809903"/>
                </a:cubicBezTo>
                <a:cubicBezTo>
                  <a:pt x="3461864" y="794621"/>
                  <a:pt x="3460409" y="778035"/>
                  <a:pt x="3455719" y="762402"/>
                </a:cubicBezTo>
                <a:cubicBezTo>
                  <a:pt x="3448525" y="738423"/>
                  <a:pt x="3439886" y="714901"/>
                  <a:pt x="3431969" y="691150"/>
                </a:cubicBezTo>
                <a:cubicBezTo>
                  <a:pt x="3428011" y="679275"/>
                  <a:pt x="3427037" y="665939"/>
                  <a:pt x="3420093" y="655524"/>
                </a:cubicBezTo>
                <a:cubicBezTo>
                  <a:pt x="3363276" y="570298"/>
                  <a:pt x="3392776" y="604456"/>
                  <a:pt x="3336966" y="548646"/>
                </a:cubicBezTo>
                <a:cubicBezTo>
                  <a:pt x="3314285" y="480602"/>
                  <a:pt x="3342295" y="542100"/>
                  <a:pt x="3277589" y="477394"/>
                </a:cubicBezTo>
                <a:cubicBezTo>
                  <a:pt x="3237907" y="437712"/>
                  <a:pt x="3271716" y="440189"/>
                  <a:pt x="3218213" y="406142"/>
                </a:cubicBezTo>
                <a:cubicBezTo>
                  <a:pt x="3188343" y="387134"/>
                  <a:pt x="3151534" y="379884"/>
                  <a:pt x="3123210" y="358641"/>
                </a:cubicBezTo>
                <a:cubicBezTo>
                  <a:pt x="3032380" y="290518"/>
                  <a:pt x="3119500" y="351432"/>
                  <a:pt x="3028207" y="299265"/>
                </a:cubicBezTo>
                <a:cubicBezTo>
                  <a:pt x="2963746" y="262430"/>
                  <a:pt x="3022278" y="285413"/>
                  <a:pt x="2956956" y="263639"/>
                </a:cubicBezTo>
                <a:cubicBezTo>
                  <a:pt x="2854856" y="195572"/>
                  <a:pt x="2984036" y="277179"/>
                  <a:pt x="2885704" y="228013"/>
                </a:cubicBezTo>
                <a:cubicBezTo>
                  <a:pt x="2872938" y="221630"/>
                  <a:pt x="2862608" y="211096"/>
                  <a:pt x="2850078" y="204262"/>
                </a:cubicBezTo>
                <a:cubicBezTo>
                  <a:pt x="2818996" y="187308"/>
                  <a:pt x="2786743" y="172595"/>
                  <a:pt x="2755075" y="156761"/>
                </a:cubicBezTo>
                <a:cubicBezTo>
                  <a:pt x="2739241" y="148844"/>
                  <a:pt x="2724368" y="138608"/>
                  <a:pt x="2707574" y="133010"/>
                </a:cubicBezTo>
                <a:cubicBezTo>
                  <a:pt x="2683823" y="125093"/>
                  <a:pt x="2657153" y="123146"/>
                  <a:pt x="2636322" y="109259"/>
                </a:cubicBezTo>
                <a:cubicBezTo>
                  <a:pt x="2624447" y="101342"/>
                  <a:pt x="2614236" y="90022"/>
                  <a:pt x="2600696" y="85509"/>
                </a:cubicBezTo>
                <a:cubicBezTo>
                  <a:pt x="2577853" y="77895"/>
                  <a:pt x="2553055" y="78355"/>
                  <a:pt x="2529444" y="73633"/>
                </a:cubicBezTo>
                <a:cubicBezTo>
                  <a:pt x="2513440" y="70432"/>
                  <a:pt x="2497576" y="66448"/>
                  <a:pt x="2481943" y="61758"/>
                </a:cubicBezTo>
                <a:cubicBezTo>
                  <a:pt x="2457963" y="54564"/>
                  <a:pt x="2434442" y="45924"/>
                  <a:pt x="2410691" y="38007"/>
                </a:cubicBezTo>
                <a:cubicBezTo>
                  <a:pt x="2398816" y="34049"/>
                  <a:pt x="2387577" y="26500"/>
                  <a:pt x="2375065" y="26132"/>
                </a:cubicBezTo>
                <a:lnTo>
                  <a:pt x="1971304" y="14257"/>
                </a:lnTo>
                <a:cubicBezTo>
                  <a:pt x="1959429" y="10298"/>
                  <a:pt x="1948196" y="2381"/>
                  <a:pt x="1935678" y="2381"/>
                </a:cubicBezTo>
                <a:cubicBezTo>
                  <a:pt x="1391656" y="2381"/>
                  <a:pt x="1671710" y="-11111"/>
                  <a:pt x="1460665" y="26132"/>
                </a:cubicBezTo>
                <a:cubicBezTo>
                  <a:pt x="1296137" y="55167"/>
                  <a:pt x="1366362" y="33816"/>
                  <a:pt x="1282535" y="61758"/>
                </a:cubicBezTo>
                <a:lnTo>
                  <a:pt x="1211283" y="109259"/>
                </a:lnTo>
                <a:cubicBezTo>
                  <a:pt x="1175504" y="133112"/>
                  <a:pt x="1170343" y="138681"/>
                  <a:pt x="1128156" y="156761"/>
                </a:cubicBezTo>
                <a:cubicBezTo>
                  <a:pt x="1116650" y="161692"/>
                  <a:pt x="1104405" y="164678"/>
                  <a:pt x="1092530" y="168636"/>
                </a:cubicBezTo>
                <a:cubicBezTo>
                  <a:pt x="1081776" y="176701"/>
                  <a:pt x="1026763" y="219332"/>
                  <a:pt x="1009402" y="228013"/>
                </a:cubicBezTo>
                <a:cubicBezTo>
                  <a:pt x="998206" y="233611"/>
                  <a:pt x="985651" y="235930"/>
                  <a:pt x="973776" y="239888"/>
                </a:cubicBezTo>
                <a:cubicBezTo>
                  <a:pt x="961901" y="251763"/>
                  <a:pt x="951052" y="264763"/>
                  <a:pt x="938150" y="275514"/>
                </a:cubicBezTo>
                <a:cubicBezTo>
                  <a:pt x="887101" y="318055"/>
                  <a:pt x="920456" y="284362"/>
                  <a:pt x="866898" y="311140"/>
                </a:cubicBezTo>
                <a:cubicBezTo>
                  <a:pt x="833831" y="327673"/>
                  <a:pt x="821910" y="344252"/>
                  <a:pt x="795646" y="370516"/>
                </a:cubicBezTo>
                <a:cubicBezTo>
                  <a:pt x="769016" y="477040"/>
                  <a:pt x="767937" y="469477"/>
                  <a:pt x="771896" y="501145"/>
                </a:cubicBezTo>
                <a:close/>
              </a:path>
            </a:pathLst>
          </a:custGeom>
          <a:solidFill>
            <a:srgbClr val="E3E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0033192">
            <a:off x="1835308" y="3563522"/>
            <a:ext cx="3888225" cy="4201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797482">
            <a:off x="1109930" y="2391220"/>
            <a:ext cx="5617136" cy="449993"/>
          </a:xfrm>
          <a:prstGeom prst="rect">
            <a:avLst/>
          </a:prstGeom>
          <a:solidFill>
            <a:srgbClr val="EA352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373153">
            <a:off x="2250188" y="4684890"/>
            <a:ext cx="4757182" cy="423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0150512">
            <a:off x="471795" y="3796175"/>
            <a:ext cx="1701786" cy="26698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11" b="70348" l="45938" r="100000">
                        <a14:foregroundMark x1="72396" y1="23601" x2="99063" y2="24508"/>
                        <a14:foregroundMark x1="37813" y1="10439" x2="99896" y2="11498"/>
                        <a14:foregroundMark x1="64792" y1="8926" x2="99792" y2="9985"/>
                        <a14:foregroundMark x1="62604" y1="63691" x2="62604" y2="63691"/>
                        <a14:foregroundMark x1="59792" y1="67776" x2="61563" y2="67625"/>
                        <a14:foregroundMark x1="93229" y1="64750" x2="93229" y2="64750"/>
                        <a14:foregroundMark x1="93438" y1="66566" x2="91771" y2="63238"/>
                        <a14:foregroundMark x1="94167" y1="67020" x2="99479" y2="64599"/>
                        <a14:foregroundMark x1="94792" y1="65204" x2="99896" y2="56430"/>
                        <a14:foregroundMark x1="90521" y1="48714" x2="94479" y2="48260"/>
                        <a14:foregroundMark x1="84063" y1="46899" x2="84063" y2="53101"/>
                        <a14:backgroundMark x1="91146" y1="46747" x2="92500" y2="49622"/>
                        <a14:backgroundMark x1="46458" y1="58245" x2="51875" y2="59304"/>
                        <a14:backgroundMark x1="72708" y1="26475" x2="81979" y2="27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88" t="26721" b="30195"/>
          <a:stretch/>
        </p:blipFill>
        <p:spPr>
          <a:xfrm>
            <a:off x="5438899" y="1474024"/>
            <a:ext cx="2873988" cy="1752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001"/>
            <a:ext cx="1066800" cy="1588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250">
            <a:off x="774891" y="4414444"/>
            <a:ext cx="1060895" cy="1835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5581" y1="76977" x2="45581" y2="76977"/>
                        <a14:foregroundMark x1="39419" y1="74651" x2="39651" y2="80349"/>
                        <a14:foregroundMark x1="52558" y1="32093" x2="54186" y2="33488"/>
                        <a14:foregroundMark x1="54535" y1="34884" x2="55000" y2="35465"/>
                        <a14:foregroundMark x1="54419" y1="38953" x2="43023" y2="50349"/>
                        <a14:foregroundMark x1="45233" y1="30814" x2="51628" y2="30698"/>
                        <a14:foregroundMark x1="56744" y1="16860" x2="37907" y2="1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3" t="11111" r="28340" b="13584"/>
          <a:stretch/>
        </p:blipFill>
        <p:spPr>
          <a:xfrm>
            <a:off x="925115" y="3090933"/>
            <a:ext cx="643606" cy="10363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5581" y1="76977" x2="45581" y2="76977"/>
                        <a14:foregroundMark x1="39419" y1="74651" x2="39651" y2="80349"/>
                        <a14:foregroundMark x1="52558" y1="32093" x2="54186" y2="33488"/>
                        <a14:foregroundMark x1="54535" y1="34884" x2="55000" y2="35465"/>
                        <a14:foregroundMark x1="54419" y1="38953" x2="43023" y2="50349"/>
                        <a14:foregroundMark x1="45233" y1="30814" x2="51628" y2="30698"/>
                        <a14:foregroundMark x1="56744" y1="16860" x2="37907" y2="1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3" t="11111" r="28340" b="13584"/>
          <a:stretch/>
        </p:blipFill>
        <p:spPr>
          <a:xfrm>
            <a:off x="304467" y="3983150"/>
            <a:ext cx="567406" cy="9136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5581" y1="76977" x2="45581" y2="76977"/>
                        <a14:foregroundMark x1="39419" y1="74651" x2="39651" y2="80349"/>
                        <a14:foregroundMark x1="52558" y1="32093" x2="54186" y2="33488"/>
                        <a14:foregroundMark x1="54535" y1="34884" x2="55000" y2="35465"/>
                        <a14:foregroundMark x1="54419" y1="38953" x2="43023" y2="50349"/>
                        <a14:foregroundMark x1="45233" y1="30814" x2="51628" y2="30698"/>
                        <a14:foregroundMark x1="56744" y1="16860" x2="37907" y2="1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3" t="11111" r="28340" b="13584"/>
          <a:stretch/>
        </p:blipFill>
        <p:spPr>
          <a:xfrm>
            <a:off x="1541847" y="4060987"/>
            <a:ext cx="410757" cy="66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2230510" y="886670"/>
            <a:ext cx="4844103" cy="4729991"/>
            <a:chOff x="2362200" y="1295400"/>
            <a:chExt cx="4844103" cy="4729991"/>
          </a:xfrm>
        </p:grpSpPr>
        <p:grpSp>
          <p:nvGrpSpPr>
            <p:cNvPr id="56" name="Group 55"/>
            <p:cNvGrpSpPr/>
            <p:nvPr/>
          </p:nvGrpSpPr>
          <p:grpSpPr>
            <a:xfrm>
              <a:off x="2362200" y="3669082"/>
              <a:ext cx="4831359" cy="2356309"/>
              <a:chOff x="2362200" y="1300657"/>
              <a:chExt cx="4831359" cy="235630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790622" y="1300657"/>
                <a:ext cx="2402937" cy="2356309"/>
                <a:chOff x="2311876" y="1288676"/>
                <a:chExt cx="2402937" cy="2356309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311876" y="1288676"/>
                  <a:ext cx="785815" cy="2356309"/>
                  <a:chOff x="2311876" y="1288676"/>
                  <a:chExt cx="785815" cy="2356309"/>
                </a:xfrm>
              </p:grpSpPr>
              <p:pic>
                <p:nvPicPr>
                  <p:cNvPr id="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288676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77703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7" y="2250952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318926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6" y="271730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3127261" y="1288676"/>
                  <a:ext cx="785815" cy="2356309"/>
                  <a:chOff x="2311876" y="1288676"/>
                  <a:chExt cx="785815" cy="2356309"/>
                </a:xfrm>
              </p:grpSpPr>
              <p:pic>
                <p:nvPicPr>
                  <p:cNvPr id="1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288676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77703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7" y="2250952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318926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6" y="271730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928998" y="1288676"/>
                  <a:ext cx="785815" cy="2356309"/>
                  <a:chOff x="2311876" y="1288676"/>
                  <a:chExt cx="785815" cy="2356309"/>
                </a:xfrm>
              </p:grpSpPr>
              <p:pic>
                <p:nvPicPr>
                  <p:cNvPr id="1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288676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77703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7" y="2250952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318926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6" y="271730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grpSp>
            <p:nvGrpSpPr>
              <p:cNvPr id="37" name="Group 36"/>
              <p:cNvGrpSpPr/>
              <p:nvPr/>
            </p:nvGrpSpPr>
            <p:grpSpPr>
              <a:xfrm>
                <a:off x="2362200" y="1300657"/>
                <a:ext cx="2402937" cy="2356309"/>
                <a:chOff x="2311876" y="1288676"/>
                <a:chExt cx="2402937" cy="2356309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2311876" y="1288676"/>
                  <a:ext cx="785815" cy="2356309"/>
                  <a:chOff x="2311876" y="1288676"/>
                  <a:chExt cx="785815" cy="2356309"/>
                </a:xfrm>
              </p:grpSpPr>
              <p:pic>
                <p:nvPicPr>
                  <p:cNvPr id="5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288676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77703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7" y="2250952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318926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6" y="271730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3127261" y="1288676"/>
                  <a:ext cx="785815" cy="2356309"/>
                  <a:chOff x="2311876" y="1288676"/>
                  <a:chExt cx="785815" cy="2356309"/>
                </a:xfrm>
              </p:grpSpPr>
              <p:pic>
                <p:nvPicPr>
                  <p:cNvPr id="4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288676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77703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7" y="2250952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318926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6" y="271730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3928998" y="1288676"/>
                  <a:ext cx="785815" cy="2356309"/>
                  <a:chOff x="2311876" y="1288676"/>
                  <a:chExt cx="785815" cy="2356309"/>
                </a:xfrm>
              </p:grpSpPr>
              <p:pic>
                <p:nvPicPr>
                  <p:cNvPr id="4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288676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77703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7" y="2250952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318926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6" y="271730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</p:grpSp>
        <p:grpSp>
          <p:nvGrpSpPr>
            <p:cNvPr id="57" name="Group 56"/>
            <p:cNvGrpSpPr/>
            <p:nvPr/>
          </p:nvGrpSpPr>
          <p:grpSpPr>
            <a:xfrm>
              <a:off x="2374944" y="1295400"/>
              <a:ext cx="4831359" cy="2356309"/>
              <a:chOff x="2362200" y="1300657"/>
              <a:chExt cx="4831359" cy="2356309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790622" y="1300657"/>
                <a:ext cx="2402937" cy="2356309"/>
                <a:chOff x="2311876" y="1288676"/>
                <a:chExt cx="2402937" cy="2356309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2311876" y="1288676"/>
                  <a:ext cx="785815" cy="2356309"/>
                  <a:chOff x="2311876" y="1288676"/>
                  <a:chExt cx="785815" cy="2356309"/>
                </a:xfrm>
              </p:grpSpPr>
              <p:pic>
                <p:nvPicPr>
                  <p:cNvPr id="9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288676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77703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7" y="2250952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318926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6" y="271730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3127261" y="1288676"/>
                  <a:ext cx="785815" cy="2356309"/>
                  <a:chOff x="2311876" y="1288676"/>
                  <a:chExt cx="785815" cy="2356309"/>
                </a:xfrm>
              </p:grpSpPr>
              <p:pic>
                <p:nvPicPr>
                  <p:cNvPr id="8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288676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77703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7" y="2250952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318926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6" y="271730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3928998" y="1288676"/>
                  <a:ext cx="785815" cy="2356309"/>
                  <a:chOff x="2311876" y="1288676"/>
                  <a:chExt cx="785815" cy="2356309"/>
                </a:xfrm>
              </p:grpSpPr>
              <p:pic>
                <p:nvPicPr>
                  <p:cNvPr id="8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288676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77703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7" y="2250952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318926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6" y="271730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grpSp>
            <p:nvGrpSpPr>
              <p:cNvPr id="59" name="Group 58"/>
              <p:cNvGrpSpPr/>
              <p:nvPr/>
            </p:nvGrpSpPr>
            <p:grpSpPr>
              <a:xfrm>
                <a:off x="2362200" y="1300657"/>
                <a:ext cx="2402937" cy="2356309"/>
                <a:chOff x="2311876" y="1288676"/>
                <a:chExt cx="2402937" cy="2356309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2311876" y="1288676"/>
                  <a:ext cx="785815" cy="2356309"/>
                  <a:chOff x="2311876" y="1288676"/>
                  <a:chExt cx="785815" cy="2356309"/>
                </a:xfrm>
              </p:grpSpPr>
              <p:pic>
                <p:nvPicPr>
                  <p:cNvPr id="7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288676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77703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7" y="2250952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318926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6" y="271730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3127261" y="1288676"/>
                  <a:ext cx="785815" cy="2356309"/>
                  <a:chOff x="2311876" y="1288676"/>
                  <a:chExt cx="785815" cy="2356309"/>
                </a:xfrm>
              </p:grpSpPr>
              <p:pic>
                <p:nvPicPr>
                  <p:cNvPr id="6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288676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77703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7" y="2250952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318926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6" y="271730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3928998" y="1288676"/>
                  <a:ext cx="785815" cy="2356309"/>
                  <a:chOff x="2311876" y="1288676"/>
                  <a:chExt cx="785815" cy="2356309"/>
                </a:xfrm>
              </p:grpSpPr>
              <p:pic>
                <p:nvPicPr>
                  <p:cNvPr id="6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288676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177703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7" y="2250952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8" y="318926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1876" y="2717305"/>
                    <a:ext cx="785813" cy="4557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35310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5000"/>
            <a:lum/>
          </a:blip>
          <a:srcRect/>
          <a:stretch>
            <a:fillRect t="-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>
          <a:xfrm>
            <a:off x="5402759" y="412606"/>
            <a:ext cx="3634580" cy="4253748"/>
          </a:xfrm>
          <a:custGeom>
            <a:avLst/>
            <a:gdLst>
              <a:gd name="connsiteX0" fmla="*/ 771896 w 3634580"/>
              <a:gd name="connsiteY0" fmla="*/ 501145 h 4253748"/>
              <a:gd name="connsiteX1" fmla="*/ 819397 w 3634580"/>
              <a:gd name="connsiteY1" fmla="*/ 560522 h 4253748"/>
              <a:gd name="connsiteX2" fmla="*/ 866898 w 3634580"/>
              <a:gd name="connsiteY2" fmla="*/ 631774 h 4253748"/>
              <a:gd name="connsiteX3" fmla="*/ 890649 w 3634580"/>
              <a:gd name="connsiteY3" fmla="*/ 667400 h 4253748"/>
              <a:gd name="connsiteX4" fmla="*/ 926275 w 3634580"/>
              <a:gd name="connsiteY4" fmla="*/ 703026 h 4253748"/>
              <a:gd name="connsiteX5" fmla="*/ 973776 w 3634580"/>
              <a:gd name="connsiteY5" fmla="*/ 845529 h 4253748"/>
              <a:gd name="connsiteX6" fmla="*/ 985652 w 3634580"/>
              <a:gd name="connsiteY6" fmla="*/ 881155 h 4253748"/>
              <a:gd name="connsiteX7" fmla="*/ 997527 w 3634580"/>
              <a:gd name="connsiteY7" fmla="*/ 916781 h 4253748"/>
              <a:gd name="connsiteX8" fmla="*/ 1021278 w 3634580"/>
              <a:gd name="connsiteY8" fmla="*/ 952407 h 4253748"/>
              <a:gd name="connsiteX9" fmla="*/ 1045028 w 3634580"/>
              <a:gd name="connsiteY9" fmla="*/ 1023659 h 4253748"/>
              <a:gd name="connsiteX10" fmla="*/ 1021278 w 3634580"/>
              <a:gd name="connsiteY10" fmla="*/ 1130537 h 4253748"/>
              <a:gd name="connsiteX11" fmla="*/ 997527 w 3634580"/>
              <a:gd name="connsiteY11" fmla="*/ 1178039 h 4253748"/>
              <a:gd name="connsiteX12" fmla="*/ 926275 w 3634580"/>
              <a:gd name="connsiteY12" fmla="*/ 1249290 h 4253748"/>
              <a:gd name="connsiteX13" fmla="*/ 878774 w 3634580"/>
              <a:gd name="connsiteY13" fmla="*/ 1320542 h 4253748"/>
              <a:gd name="connsiteX14" fmla="*/ 819397 w 3634580"/>
              <a:gd name="connsiteY14" fmla="*/ 1379919 h 4253748"/>
              <a:gd name="connsiteX15" fmla="*/ 760020 w 3634580"/>
              <a:gd name="connsiteY15" fmla="*/ 1451171 h 4253748"/>
              <a:gd name="connsiteX16" fmla="*/ 724395 w 3634580"/>
              <a:gd name="connsiteY16" fmla="*/ 1498672 h 4253748"/>
              <a:gd name="connsiteX17" fmla="*/ 700644 w 3634580"/>
              <a:gd name="connsiteY17" fmla="*/ 1534298 h 4253748"/>
              <a:gd name="connsiteX18" fmla="*/ 629392 w 3634580"/>
              <a:gd name="connsiteY18" fmla="*/ 1593675 h 4253748"/>
              <a:gd name="connsiteX19" fmla="*/ 605641 w 3634580"/>
              <a:gd name="connsiteY19" fmla="*/ 1629301 h 4253748"/>
              <a:gd name="connsiteX20" fmla="*/ 534389 w 3634580"/>
              <a:gd name="connsiteY20" fmla="*/ 1676802 h 4253748"/>
              <a:gd name="connsiteX21" fmla="*/ 498763 w 3634580"/>
              <a:gd name="connsiteY21" fmla="*/ 1700553 h 4253748"/>
              <a:gd name="connsiteX22" fmla="*/ 427511 w 3634580"/>
              <a:gd name="connsiteY22" fmla="*/ 1759929 h 4253748"/>
              <a:gd name="connsiteX23" fmla="*/ 391885 w 3634580"/>
              <a:gd name="connsiteY23" fmla="*/ 1771805 h 4253748"/>
              <a:gd name="connsiteX24" fmla="*/ 332509 w 3634580"/>
              <a:gd name="connsiteY24" fmla="*/ 1807431 h 4253748"/>
              <a:gd name="connsiteX25" fmla="*/ 261257 w 3634580"/>
              <a:gd name="connsiteY25" fmla="*/ 1854932 h 4253748"/>
              <a:gd name="connsiteX26" fmla="*/ 178130 w 3634580"/>
              <a:gd name="connsiteY26" fmla="*/ 1914309 h 4253748"/>
              <a:gd name="connsiteX27" fmla="*/ 118753 w 3634580"/>
              <a:gd name="connsiteY27" fmla="*/ 1973685 h 4253748"/>
              <a:gd name="connsiteX28" fmla="*/ 59376 w 3634580"/>
              <a:gd name="connsiteY28" fmla="*/ 2033062 h 4253748"/>
              <a:gd name="connsiteX29" fmla="*/ 11875 w 3634580"/>
              <a:gd name="connsiteY29" fmla="*/ 2139940 h 4253748"/>
              <a:gd name="connsiteX30" fmla="*/ 0 w 3634580"/>
              <a:gd name="connsiteY30" fmla="*/ 2175566 h 4253748"/>
              <a:gd name="connsiteX31" fmla="*/ 11875 w 3634580"/>
              <a:gd name="connsiteY31" fmla="*/ 2353696 h 4253748"/>
              <a:gd name="connsiteX32" fmla="*/ 35626 w 3634580"/>
              <a:gd name="connsiteY32" fmla="*/ 2389322 h 4253748"/>
              <a:gd name="connsiteX33" fmla="*/ 83127 w 3634580"/>
              <a:gd name="connsiteY33" fmla="*/ 2472449 h 4253748"/>
              <a:gd name="connsiteX34" fmla="*/ 106878 w 3634580"/>
              <a:gd name="connsiteY34" fmla="*/ 2543701 h 4253748"/>
              <a:gd name="connsiteX35" fmla="*/ 130628 w 3634580"/>
              <a:gd name="connsiteY35" fmla="*/ 2579327 h 4253748"/>
              <a:gd name="connsiteX36" fmla="*/ 154379 w 3634580"/>
              <a:gd name="connsiteY36" fmla="*/ 2650579 h 4253748"/>
              <a:gd name="connsiteX37" fmla="*/ 190005 w 3634580"/>
              <a:gd name="connsiteY37" fmla="*/ 2757457 h 4253748"/>
              <a:gd name="connsiteX38" fmla="*/ 213756 w 3634580"/>
              <a:gd name="connsiteY38" fmla="*/ 2828709 h 4253748"/>
              <a:gd name="connsiteX39" fmla="*/ 249382 w 3634580"/>
              <a:gd name="connsiteY39" fmla="*/ 2899961 h 4253748"/>
              <a:gd name="connsiteX40" fmla="*/ 296883 w 3634580"/>
              <a:gd name="connsiteY40" fmla="*/ 2983088 h 4253748"/>
              <a:gd name="connsiteX41" fmla="*/ 332509 w 3634580"/>
              <a:gd name="connsiteY41" fmla="*/ 3054340 h 4253748"/>
              <a:gd name="connsiteX42" fmla="*/ 368135 w 3634580"/>
              <a:gd name="connsiteY42" fmla="*/ 3125592 h 4253748"/>
              <a:gd name="connsiteX43" fmla="*/ 380010 w 3634580"/>
              <a:gd name="connsiteY43" fmla="*/ 3161218 h 4253748"/>
              <a:gd name="connsiteX44" fmla="*/ 475013 w 3634580"/>
              <a:gd name="connsiteY44" fmla="*/ 3268096 h 4253748"/>
              <a:gd name="connsiteX45" fmla="*/ 510639 w 3634580"/>
              <a:gd name="connsiteY45" fmla="*/ 3279971 h 4253748"/>
              <a:gd name="connsiteX46" fmla="*/ 546265 w 3634580"/>
              <a:gd name="connsiteY46" fmla="*/ 3315597 h 4253748"/>
              <a:gd name="connsiteX47" fmla="*/ 617517 w 3634580"/>
              <a:gd name="connsiteY47" fmla="*/ 3339348 h 4253748"/>
              <a:gd name="connsiteX48" fmla="*/ 688769 w 3634580"/>
              <a:gd name="connsiteY48" fmla="*/ 3363098 h 4253748"/>
              <a:gd name="connsiteX49" fmla="*/ 724395 w 3634580"/>
              <a:gd name="connsiteY49" fmla="*/ 3374974 h 4253748"/>
              <a:gd name="connsiteX50" fmla="*/ 878774 w 3634580"/>
              <a:gd name="connsiteY50" fmla="*/ 3398724 h 4253748"/>
              <a:gd name="connsiteX51" fmla="*/ 1258784 w 3634580"/>
              <a:gd name="connsiteY51" fmla="*/ 3410600 h 4253748"/>
              <a:gd name="connsiteX52" fmla="*/ 1318161 w 3634580"/>
              <a:gd name="connsiteY52" fmla="*/ 3422475 h 4253748"/>
              <a:gd name="connsiteX53" fmla="*/ 1425039 w 3634580"/>
              <a:gd name="connsiteY53" fmla="*/ 3505602 h 4253748"/>
              <a:gd name="connsiteX54" fmla="*/ 1460665 w 3634580"/>
              <a:gd name="connsiteY54" fmla="*/ 3576854 h 4253748"/>
              <a:gd name="connsiteX55" fmla="*/ 1484415 w 3634580"/>
              <a:gd name="connsiteY55" fmla="*/ 3648106 h 4253748"/>
              <a:gd name="connsiteX56" fmla="*/ 1496291 w 3634580"/>
              <a:gd name="connsiteY56" fmla="*/ 3683732 h 4253748"/>
              <a:gd name="connsiteX57" fmla="*/ 1543792 w 3634580"/>
              <a:gd name="connsiteY57" fmla="*/ 3754984 h 4253748"/>
              <a:gd name="connsiteX58" fmla="*/ 1567543 w 3634580"/>
              <a:gd name="connsiteY58" fmla="*/ 3790610 h 4253748"/>
              <a:gd name="connsiteX59" fmla="*/ 1591293 w 3634580"/>
              <a:gd name="connsiteY59" fmla="*/ 3838111 h 4253748"/>
              <a:gd name="connsiteX60" fmla="*/ 1638795 w 3634580"/>
              <a:gd name="connsiteY60" fmla="*/ 3909363 h 4253748"/>
              <a:gd name="connsiteX61" fmla="*/ 1686296 w 3634580"/>
              <a:gd name="connsiteY61" fmla="*/ 3980615 h 4253748"/>
              <a:gd name="connsiteX62" fmla="*/ 1733797 w 3634580"/>
              <a:gd name="connsiteY62" fmla="*/ 4051867 h 4253748"/>
              <a:gd name="connsiteX63" fmla="*/ 1769423 w 3634580"/>
              <a:gd name="connsiteY63" fmla="*/ 4087493 h 4253748"/>
              <a:gd name="connsiteX64" fmla="*/ 1805049 w 3634580"/>
              <a:gd name="connsiteY64" fmla="*/ 4111244 h 4253748"/>
              <a:gd name="connsiteX65" fmla="*/ 1876301 w 3634580"/>
              <a:gd name="connsiteY65" fmla="*/ 4134994 h 4253748"/>
              <a:gd name="connsiteX66" fmla="*/ 1959428 w 3634580"/>
              <a:gd name="connsiteY66" fmla="*/ 4182496 h 4253748"/>
              <a:gd name="connsiteX67" fmla="*/ 2042556 w 3634580"/>
              <a:gd name="connsiteY67" fmla="*/ 4206246 h 4253748"/>
              <a:gd name="connsiteX68" fmla="*/ 2185059 w 3634580"/>
              <a:gd name="connsiteY68" fmla="*/ 4229997 h 4253748"/>
              <a:gd name="connsiteX69" fmla="*/ 2398815 w 3634580"/>
              <a:gd name="connsiteY69" fmla="*/ 4253748 h 4253748"/>
              <a:gd name="connsiteX70" fmla="*/ 2719449 w 3634580"/>
              <a:gd name="connsiteY70" fmla="*/ 4241872 h 4253748"/>
              <a:gd name="connsiteX71" fmla="*/ 2790701 w 3634580"/>
              <a:gd name="connsiteY71" fmla="*/ 4218122 h 4253748"/>
              <a:gd name="connsiteX72" fmla="*/ 2826327 w 3634580"/>
              <a:gd name="connsiteY72" fmla="*/ 4206246 h 4253748"/>
              <a:gd name="connsiteX73" fmla="*/ 2897579 w 3634580"/>
              <a:gd name="connsiteY73" fmla="*/ 4158745 h 4253748"/>
              <a:gd name="connsiteX74" fmla="*/ 2933205 w 3634580"/>
              <a:gd name="connsiteY74" fmla="*/ 4146870 h 4253748"/>
              <a:gd name="connsiteX75" fmla="*/ 3028207 w 3634580"/>
              <a:gd name="connsiteY75" fmla="*/ 4075618 h 4253748"/>
              <a:gd name="connsiteX76" fmla="*/ 3099459 w 3634580"/>
              <a:gd name="connsiteY76" fmla="*/ 4028116 h 4253748"/>
              <a:gd name="connsiteX77" fmla="*/ 3146961 w 3634580"/>
              <a:gd name="connsiteY77" fmla="*/ 3980615 h 4253748"/>
              <a:gd name="connsiteX78" fmla="*/ 3253839 w 3634580"/>
              <a:gd name="connsiteY78" fmla="*/ 3897488 h 4253748"/>
              <a:gd name="connsiteX79" fmla="*/ 3277589 w 3634580"/>
              <a:gd name="connsiteY79" fmla="*/ 3861862 h 4253748"/>
              <a:gd name="connsiteX80" fmla="*/ 3313215 w 3634580"/>
              <a:gd name="connsiteY80" fmla="*/ 3814361 h 4253748"/>
              <a:gd name="connsiteX81" fmla="*/ 3336966 w 3634580"/>
              <a:gd name="connsiteY81" fmla="*/ 3766859 h 4253748"/>
              <a:gd name="connsiteX82" fmla="*/ 3384467 w 3634580"/>
              <a:gd name="connsiteY82" fmla="*/ 3707483 h 4253748"/>
              <a:gd name="connsiteX83" fmla="*/ 3420093 w 3634580"/>
              <a:gd name="connsiteY83" fmla="*/ 3636231 h 4253748"/>
              <a:gd name="connsiteX84" fmla="*/ 3467595 w 3634580"/>
              <a:gd name="connsiteY84" fmla="*/ 3505602 h 4253748"/>
              <a:gd name="connsiteX85" fmla="*/ 3479470 w 3634580"/>
              <a:gd name="connsiteY85" fmla="*/ 3458101 h 4253748"/>
              <a:gd name="connsiteX86" fmla="*/ 3515096 w 3634580"/>
              <a:gd name="connsiteY86" fmla="*/ 3268096 h 4253748"/>
              <a:gd name="connsiteX87" fmla="*/ 3550722 w 3634580"/>
              <a:gd name="connsiteY87" fmla="*/ 3054340 h 4253748"/>
              <a:gd name="connsiteX88" fmla="*/ 3562597 w 3634580"/>
              <a:gd name="connsiteY88" fmla="*/ 2983088 h 4253748"/>
              <a:gd name="connsiteX89" fmla="*/ 3574472 w 3634580"/>
              <a:gd name="connsiteY89" fmla="*/ 2840584 h 4253748"/>
              <a:gd name="connsiteX90" fmla="*/ 3586348 w 3634580"/>
              <a:gd name="connsiteY90" fmla="*/ 2781207 h 4253748"/>
              <a:gd name="connsiteX91" fmla="*/ 3598223 w 3634580"/>
              <a:gd name="connsiteY91" fmla="*/ 2709955 h 4253748"/>
              <a:gd name="connsiteX92" fmla="*/ 3610098 w 3634580"/>
              <a:gd name="connsiteY92" fmla="*/ 2543701 h 4253748"/>
              <a:gd name="connsiteX93" fmla="*/ 3633849 w 3634580"/>
              <a:gd name="connsiteY93" fmla="*/ 2377446 h 4253748"/>
              <a:gd name="connsiteX94" fmla="*/ 3621974 w 3634580"/>
              <a:gd name="connsiteY94" fmla="*/ 1605550 h 4253748"/>
              <a:gd name="connsiteX95" fmla="*/ 3598223 w 3634580"/>
              <a:gd name="connsiteY95" fmla="*/ 1439296 h 4253748"/>
              <a:gd name="connsiteX96" fmla="*/ 3586348 w 3634580"/>
              <a:gd name="connsiteY96" fmla="*/ 1273041 h 4253748"/>
              <a:gd name="connsiteX97" fmla="*/ 3574472 w 3634580"/>
              <a:gd name="connsiteY97" fmla="*/ 1213665 h 4253748"/>
              <a:gd name="connsiteX98" fmla="*/ 3550722 w 3634580"/>
              <a:gd name="connsiteY98" fmla="*/ 1083036 h 4253748"/>
              <a:gd name="connsiteX99" fmla="*/ 3538846 w 3634580"/>
              <a:gd name="connsiteY99" fmla="*/ 1035535 h 4253748"/>
              <a:gd name="connsiteX100" fmla="*/ 3515096 w 3634580"/>
              <a:gd name="connsiteY100" fmla="*/ 964283 h 4253748"/>
              <a:gd name="connsiteX101" fmla="*/ 3503220 w 3634580"/>
              <a:gd name="connsiteY101" fmla="*/ 916781 h 4253748"/>
              <a:gd name="connsiteX102" fmla="*/ 3491345 w 3634580"/>
              <a:gd name="connsiteY102" fmla="*/ 857405 h 4253748"/>
              <a:gd name="connsiteX103" fmla="*/ 3467595 w 3634580"/>
              <a:gd name="connsiteY103" fmla="*/ 809903 h 4253748"/>
              <a:gd name="connsiteX104" fmla="*/ 3455719 w 3634580"/>
              <a:gd name="connsiteY104" fmla="*/ 762402 h 4253748"/>
              <a:gd name="connsiteX105" fmla="*/ 3431969 w 3634580"/>
              <a:gd name="connsiteY105" fmla="*/ 691150 h 4253748"/>
              <a:gd name="connsiteX106" fmla="*/ 3420093 w 3634580"/>
              <a:gd name="connsiteY106" fmla="*/ 655524 h 4253748"/>
              <a:gd name="connsiteX107" fmla="*/ 3336966 w 3634580"/>
              <a:gd name="connsiteY107" fmla="*/ 548646 h 4253748"/>
              <a:gd name="connsiteX108" fmla="*/ 3277589 w 3634580"/>
              <a:gd name="connsiteY108" fmla="*/ 477394 h 4253748"/>
              <a:gd name="connsiteX109" fmla="*/ 3218213 w 3634580"/>
              <a:gd name="connsiteY109" fmla="*/ 406142 h 4253748"/>
              <a:gd name="connsiteX110" fmla="*/ 3123210 w 3634580"/>
              <a:gd name="connsiteY110" fmla="*/ 358641 h 4253748"/>
              <a:gd name="connsiteX111" fmla="*/ 3028207 w 3634580"/>
              <a:gd name="connsiteY111" fmla="*/ 299265 h 4253748"/>
              <a:gd name="connsiteX112" fmla="*/ 2956956 w 3634580"/>
              <a:gd name="connsiteY112" fmla="*/ 263639 h 4253748"/>
              <a:gd name="connsiteX113" fmla="*/ 2885704 w 3634580"/>
              <a:gd name="connsiteY113" fmla="*/ 228013 h 4253748"/>
              <a:gd name="connsiteX114" fmla="*/ 2850078 w 3634580"/>
              <a:gd name="connsiteY114" fmla="*/ 204262 h 4253748"/>
              <a:gd name="connsiteX115" fmla="*/ 2755075 w 3634580"/>
              <a:gd name="connsiteY115" fmla="*/ 156761 h 4253748"/>
              <a:gd name="connsiteX116" fmla="*/ 2707574 w 3634580"/>
              <a:gd name="connsiteY116" fmla="*/ 133010 h 4253748"/>
              <a:gd name="connsiteX117" fmla="*/ 2636322 w 3634580"/>
              <a:gd name="connsiteY117" fmla="*/ 109259 h 4253748"/>
              <a:gd name="connsiteX118" fmla="*/ 2600696 w 3634580"/>
              <a:gd name="connsiteY118" fmla="*/ 85509 h 4253748"/>
              <a:gd name="connsiteX119" fmla="*/ 2529444 w 3634580"/>
              <a:gd name="connsiteY119" fmla="*/ 73633 h 4253748"/>
              <a:gd name="connsiteX120" fmla="*/ 2481943 w 3634580"/>
              <a:gd name="connsiteY120" fmla="*/ 61758 h 4253748"/>
              <a:gd name="connsiteX121" fmla="*/ 2410691 w 3634580"/>
              <a:gd name="connsiteY121" fmla="*/ 38007 h 4253748"/>
              <a:gd name="connsiteX122" fmla="*/ 2375065 w 3634580"/>
              <a:gd name="connsiteY122" fmla="*/ 26132 h 4253748"/>
              <a:gd name="connsiteX123" fmla="*/ 1971304 w 3634580"/>
              <a:gd name="connsiteY123" fmla="*/ 14257 h 4253748"/>
              <a:gd name="connsiteX124" fmla="*/ 1935678 w 3634580"/>
              <a:gd name="connsiteY124" fmla="*/ 2381 h 4253748"/>
              <a:gd name="connsiteX125" fmla="*/ 1460665 w 3634580"/>
              <a:gd name="connsiteY125" fmla="*/ 26132 h 4253748"/>
              <a:gd name="connsiteX126" fmla="*/ 1282535 w 3634580"/>
              <a:gd name="connsiteY126" fmla="*/ 61758 h 4253748"/>
              <a:gd name="connsiteX127" fmla="*/ 1211283 w 3634580"/>
              <a:gd name="connsiteY127" fmla="*/ 109259 h 4253748"/>
              <a:gd name="connsiteX128" fmla="*/ 1128156 w 3634580"/>
              <a:gd name="connsiteY128" fmla="*/ 156761 h 4253748"/>
              <a:gd name="connsiteX129" fmla="*/ 1092530 w 3634580"/>
              <a:gd name="connsiteY129" fmla="*/ 168636 h 4253748"/>
              <a:gd name="connsiteX130" fmla="*/ 1009402 w 3634580"/>
              <a:gd name="connsiteY130" fmla="*/ 228013 h 4253748"/>
              <a:gd name="connsiteX131" fmla="*/ 973776 w 3634580"/>
              <a:gd name="connsiteY131" fmla="*/ 239888 h 4253748"/>
              <a:gd name="connsiteX132" fmla="*/ 938150 w 3634580"/>
              <a:gd name="connsiteY132" fmla="*/ 275514 h 4253748"/>
              <a:gd name="connsiteX133" fmla="*/ 866898 w 3634580"/>
              <a:gd name="connsiteY133" fmla="*/ 311140 h 4253748"/>
              <a:gd name="connsiteX134" fmla="*/ 795646 w 3634580"/>
              <a:gd name="connsiteY134" fmla="*/ 370516 h 4253748"/>
              <a:gd name="connsiteX135" fmla="*/ 771896 w 3634580"/>
              <a:gd name="connsiteY135" fmla="*/ 501145 h 425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634580" h="4253748">
                <a:moveTo>
                  <a:pt x="771896" y="501145"/>
                </a:moveTo>
                <a:cubicBezTo>
                  <a:pt x="775855" y="532813"/>
                  <a:pt x="804489" y="540023"/>
                  <a:pt x="819397" y="560522"/>
                </a:cubicBezTo>
                <a:cubicBezTo>
                  <a:pt x="836186" y="583607"/>
                  <a:pt x="851064" y="608023"/>
                  <a:pt x="866898" y="631774"/>
                </a:cubicBezTo>
                <a:cubicBezTo>
                  <a:pt x="874815" y="643649"/>
                  <a:pt x="880557" y="657308"/>
                  <a:pt x="890649" y="667400"/>
                </a:cubicBezTo>
                <a:lnTo>
                  <a:pt x="926275" y="703026"/>
                </a:lnTo>
                <a:lnTo>
                  <a:pt x="973776" y="845529"/>
                </a:lnTo>
                <a:lnTo>
                  <a:pt x="985652" y="881155"/>
                </a:lnTo>
                <a:cubicBezTo>
                  <a:pt x="989610" y="893030"/>
                  <a:pt x="990583" y="906366"/>
                  <a:pt x="997527" y="916781"/>
                </a:cubicBezTo>
                <a:lnTo>
                  <a:pt x="1021278" y="952407"/>
                </a:lnTo>
                <a:cubicBezTo>
                  <a:pt x="1029195" y="976158"/>
                  <a:pt x="1049144" y="998964"/>
                  <a:pt x="1045028" y="1023659"/>
                </a:cubicBezTo>
                <a:cubicBezTo>
                  <a:pt x="1037912" y="1066359"/>
                  <a:pt x="1037223" y="1093331"/>
                  <a:pt x="1021278" y="1130537"/>
                </a:cubicBezTo>
                <a:cubicBezTo>
                  <a:pt x="1014305" y="1146809"/>
                  <a:pt x="1008586" y="1164215"/>
                  <a:pt x="997527" y="1178039"/>
                </a:cubicBezTo>
                <a:cubicBezTo>
                  <a:pt x="976544" y="1204267"/>
                  <a:pt x="926275" y="1249290"/>
                  <a:pt x="926275" y="1249290"/>
                </a:cubicBezTo>
                <a:cubicBezTo>
                  <a:pt x="905406" y="1311898"/>
                  <a:pt x="928193" y="1261240"/>
                  <a:pt x="878774" y="1320542"/>
                </a:cubicBezTo>
                <a:cubicBezTo>
                  <a:pt x="829293" y="1379919"/>
                  <a:pt x="884711" y="1336376"/>
                  <a:pt x="819397" y="1379919"/>
                </a:cubicBezTo>
                <a:cubicBezTo>
                  <a:pt x="766900" y="1458663"/>
                  <a:pt x="828601" y="1371159"/>
                  <a:pt x="760020" y="1451171"/>
                </a:cubicBezTo>
                <a:cubicBezTo>
                  <a:pt x="747140" y="1466198"/>
                  <a:pt x="735899" y="1482567"/>
                  <a:pt x="724395" y="1498672"/>
                </a:cubicBezTo>
                <a:cubicBezTo>
                  <a:pt x="716099" y="1510286"/>
                  <a:pt x="709781" y="1523334"/>
                  <a:pt x="700644" y="1534298"/>
                </a:cubicBezTo>
                <a:cubicBezTo>
                  <a:pt x="672070" y="1568586"/>
                  <a:pt x="664422" y="1570322"/>
                  <a:pt x="629392" y="1593675"/>
                </a:cubicBezTo>
                <a:cubicBezTo>
                  <a:pt x="621475" y="1605550"/>
                  <a:pt x="616382" y="1619903"/>
                  <a:pt x="605641" y="1629301"/>
                </a:cubicBezTo>
                <a:cubicBezTo>
                  <a:pt x="584159" y="1648098"/>
                  <a:pt x="558140" y="1660968"/>
                  <a:pt x="534389" y="1676802"/>
                </a:cubicBezTo>
                <a:cubicBezTo>
                  <a:pt x="522514" y="1684719"/>
                  <a:pt x="508855" y="1690461"/>
                  <a:pt x="498763" y="1700553"/>
                </a:cubicBezTo>
                <a:cubicBezTo>
                  <a:pt x="472498" y="1726818"/>
                  <a:pt x="460579" y="1743395"/>
                  <a:pt x="427511" y="1759929"/>
                </a:cubicBezTo>
                <a:cubicBezTo>
                  <a:pt x="416315" y="1765527"/>
                  <a:pt x="403081" y="1766207"/>
                  <a:pt x="391885" y="1771805"/>
                </a:cubicBezTo>
                <a:cubicBezTo>
                  <a:pt x="371241" y="1782127"/>
                  <a:pt x="351982" y="1795039"/>
                  <a:pt x="332509" y="1807431"/>
                </a:cubicBezTo>
                <a:cubicBezTo>
                  <a:pt x="308427" y="1822756"/>
                  <a:pt x="284093" y="1837805"/>
                  <a:pt x="261257" y="1854932"/>
                </a:cubicBezTo>
                <a:cubicBezTo>
                  <a:pt x="202338" y="1899122"/>
                  <a:pt x="230224" y="1879579"/>
                  <a:pt x="178130" y="1914309"/>
                </a:cubicBezTo>
                <a:cubicBezTo>
                  <a:pt x="114794" y="2009312"/>
                  <a:pt x="197923" y="1894517"/>
                  <a:pt x="118753" y="1973685"/>
                </a:cubicBezTo>
                <a:cubicBezTo>
                  <a:pt x="39580" y="2052857"/>
                  <a:pt x="154383" y="1969723"/>
                  <a:pt x="59376" y="2033062"/>
                </a:cubicBezTo>
                <a:cubicBezTo>
                  <a:pt x="21740" y="2089518"/>
                  <a:pt x="40139" y="2055149"/>
                  <a:pt x="11875" y="2139940"/>
                </a:cubicBezTo>
                <a:lnTo>
                  <a:pt x="0" y="2175566"/>
                </a:lnTo>
                <a:cubicBezTo>
                  <a:pt x="3958" y="2234943"/>
                  <a:pt x="2092" y="2294997"/>
                  <a:pt x="11875" y="2353696"/>
                </a:cubicBezTo>
                <a:cubicBezTo>
                  <a:pt x="14221" y="2367774"/>
                  <a:pt x="28545" y="2376930"/>
                  <a:pt x="35626" y="2389322"/>
                </a:cubicBezTo>
                <a:cubicBezTo>
                  <a:pt x="95893" y="2494789"/>
                  <a:pt x="25261" y="2385651"/>
                  <a:pt x="83127" y="2472449"/>
                </a:cubicBezTo>
                <a:cubicBezTo>
                  <a:pt x="91044" y="2496200"/>
                  <a:pt x="92991" y="2522870"/>
                  <a:pt x="106878" y="2543701"/>
                </a:cubicBezTo>
                <a:cubicBezTo>
                  <a:pt x="114795" y="2555576"/>
                  <a:pt x="124832" y="2566285"/>
                  <a:pt x="130628" y="2579327"/>
                </a:cubicBezTo>
                <a:cubicBezTo>
                  <a:pt x="140796" y="2602205"/>
                  <a:pt x="146462" y="2626828"/>
                  <a:pt x="154379" y="2650579"/>
                </a:cubicBezTo>
                <a:lnTo>
                  <a:pt x="190005" y="2757457"/>
                </a:lnTo>
                <a:cubicBezTo>
                  <a:pt x="190007" y="2757462"/>
                  <a:pt x="213753" y="2828705"/>
                  <a:pt x="213756" y="2828709"/>
                </a:cubicBezTo>
                <a:cubicBezTo>
                  <a:pt x="259396" y="2897171"/>
                  <a:pt x="219883" y="2831131"/>
                  <a:pt x="249382" y="2899961"/>
                </a:cubicBezTo>
                <a:cubicBezTo>
                  <a:pt x="267464" y="2942151"/>
                  <a:pt x="273028" y="2947307"/>
                  <a:pt x="296883" y="2983088"/>
                </a:cubicBezTo>
                <a:cubicBezTo>
                  <a:pt x="326731" y="3072635"/>
                  <a:pt x="286468" y="2962257"/>
                  <a:pt x="332509" y="3054340"/>
                </a:cubicBezTo>
                <a:cubicBezTo>
                  <a:pt x="381675" y="3152672"/>
                  <a:pt x="300068" y="3023492"/>
                  <a:pt x="368135" y="3125592"/>
                </a:cubicBezTo>
                <a:cubicBezTo>
                  <a:pt x="372093" y="3137467"/>
                  <a:pt x="374412" y="3150022"/>
                  <a:pt x="380010" y="3161218"/>
                </a:cubicBezTo>
                <a:cubicBezTo>
                  <a:pt x="395851" y="3192901"/>
                  <a:pt x="456131" y="3261802"/>
                  <a:pt x="475013" y="3268096"/>
                </a:cubicBezTo>
                <a:lnTo>
                  <a:pt x="510639" y="3279971"/>
                </a:lnTo>
                <a:cubicBezTo>
                  <a:pt x="522514" y="3291846"/>
                  <a:pt x="531584" y="3307441"/>
                  <a:pt x="546265" y="3315597"/>
                </a:cubicBezTo>
                <a:cubicBezTo>
                  <a:pt x="568150" y="3327755"/>
                  <a:pt x="593766" y="3331431"/>
                  <a:pt x="617517" y="3339348"/>
                </a:cubicBezTo>
                <a:lnTo>
                  <a:pt x="688769" y="3363098"/>
                </a:lnTo>
                <a:cubicBezTo>
                  <a:pt x="700644" y="3367057"/>
                  <a:pt x="712048" y="3372916"/>
                  <a:pt x="724395" y="3374974"/>
                </a:cubicBezTo>
                <a:cubicBezTo>
                  <a:pt x="750233" y="3379280"/>
                  <a:pt x="856699" y="3397592"/>
                  <a:pt x="878774" y="3398724"/>
                </a:cubicBezTo>
                <a:cubicBezTo>
                  <a:pt x="1005340" y="3405215"/>
                  <a:pt x="1132114" y="3406641"/>
                  <a:pt x="1258784" y="3410600"/>
                </a:cubicBezTo>
                <a:cubicBezTo>
                  <a:pt x="1278576" y="3414558"/>
                  <a:pt x="1299786" y="3414123"/>
                  <a:pt x="1318161" y="3422475"/>
                </a:cubicBezTo>
                <a:cubicBezTo>
                  <a:pt x="1370244" y="3446149"/>
                  <a:pt x="1388729" y="3469292"/>
                  <a:pt x="1425039" y="3505602"/>
                </a:cubicBezTo>
                <a:cubicBezTo>
                  <a:pt x="1468347" y="3635529"/>
                  <a:pt x="1399277" y="3438730"/>
                  <a:pt x="1460665" y="3576854"/>
                </a:cubicBezTo>
                <a:cubicBezTo>
                  <a:pt x="1470833" y="3599732"/>
                  <a:pt x="1476498" y="3624355"/>
                  <a:pt x="1484415" y="3648106"/>
                </a:cubicBezTo>
                <a:cubicBezTo>
                  <a:pt x="1488373" y="3659981"/>
                  <a:pt x="1489347" y="3673317"/>
                  <a:pt x="1496291" y="3683732"/>
                </a:cubicBezTo>
                <a:lnTo>
                  <a:pt x="1543792" y="3754984"/>
                </a:lnTo>
                <a:cubicBezTo>
                  <a:pt x="1551709" y="3766859"/>
                  <a:pt x="1561160" y="3777844"/>
                  <a:pt x="1567543" y="3790610"/>
                </a:cubicBezTo>
                <a:cubicBezTo>
                  <a:pt x="1575460" y="3806444"/>
                  <a:pt x="1582185" y="3822931"/>
                  <a:pt x="1591293" y="3838111"/>
                </a:cubicBezTo>
                <a:cubicBezTo>
                  <a:pt x="1605979" y="3862588"/>
                  <a:pt x="1622961" y="3885612"/>
                  <a:pt x="1638795" y="3909363"/>
                </a:cubicBezTo>
                <a:lnTo>
                  <a:pt x="1686296" y="3980615"/>
                </a:lnTo>
                <a:cubicBezTo>
                  <a:pt x="1686299" y="3980620"/>
                  <a:pt x="1733793" y="4051863"/>
                  <a:pt x="1733797" y="4051867"/>
                </a:cubicBezTo>
                <a:cubicBezTo>
                  <a:pt x="1745672" y="4063742"/>
                  <a:pt x="1756521" y="4076742"/>
                  <a:pt x="1769423" y="4087493"/>
                </a:cubicBezTo>
                <a:cubicBezTo>
                  <a:pt x="1780387" y="4096630"/>
                  <a:pt x="1792007" y="4105447"/>
                  <a:pt x="1805049" y="4111244"/>
                </a:cubicBezTo>
                <a:cubicBezTo>
                  <a:pt x="1827927" y="4121412"/>
                  <a:pt x="1876301" y="4134994"/>
                  <a:pt x="1876301" y="4134994"/>
                </a:cubicBezTo>
                <a:cubicBezTo>
                  <a:pt x="1912078" y="4158846"/>
                  <a:pt x="1917243" y="4164417"/>
                  <a:pt x="1959428" y="4182496"/>
                </a:cubicBezTo>
                <a:cubicBezTo>
                  <a:pt x="1980791" y="4191651"/>
                  <a:pt x="2021696" y="4201610"/>
                  <a:pt x="2042556" y="4206246"/>
                </a:cubicBezTo>
                <a:cubicBezTo>
                  <a:pt x="2113125" y="4221928"/>
                  <a:pt x="2104491" y="4217602"/>
                  <a:pt x="2185059" y="4229997"/>
                </a:cubicBezTo>
                <a:cubicBezTo>
                  <a:pt x="2324834" y="4251500"/>
                  <a:pt x="2189744" y="4236324"/>
                  <a:pt x="2398815" y="4253748"/>
                </a:cubicBezTo>
                <a:cubicBezTo>
                  <a:pt x="2505693" y="4249789"/>
                  <a:pt x="2612937" y="4251555"/>
                  <a:pt x="2719449" y="4241872"/>
                </a:cubicBezTo>
                <a:cubicBezTo>
                  <a:pt x="2744382" y="4239605"/>
                  <a:pt x="2766950" y="4226039"/>
                  <a:pt x="2790701" y="4218122"/>
                </a:cubicBezTo>
                <a:cubicBezTo>
                  <a:pt x="2802576" y="4214164"/>
                  <a:pt x="2815912" y="4213190"/>
                  <a:pt x="2826327" y="4206246"/>
                </a:cubicBezTo>
                <a:cubicBezTo>
                  <a:pt x="2850078" y="4190412"/>
                  <a:pt x="2870499" y="4167771"/>
                  <a:pt x="2897579" y="4158745"/>
                </a:cubicBezTo>
                <a:lnTo>
                  <a:pt x="2933205" y="4146870"/>
                </a:lnTo>
                <a:cubicBezTo>
                  <a:pt x="3037573" y="4077290"/>
                  <a:pt x="2873060" y="4188453"/>
                  <a:pt x="3028207" y="4075618"/>
                </a:cubicBezTo>
                <a:cubicBezTo>
                  <a:pt x="3051292" y="4058829"/>
                  <a:pt x="3079275" y="4048300"/>
                  <a:pt x="3099459" y="4028116"/>
                </a:cubicBezTo>
                <a:cubicBezTo>
                  <a:pt x="3115293" y="4012282"/>
                  <a:pt x="3129475" y="3994603"/>
                  <a:pt x="3146961" y="3980615"/>
                </a:cubicBezTo>
                <a:cubicBezTo>
                  <a:pt x="3213163" y="3927654"/>
                  <a:pt x="3209222" y="3951029"/>
                  <a:pt x="3253839" y="3897488"/>
                </a:cubicBezTo>
                <a:cubicBezTo>
                  <a:pt x="3262976" y="3886524"/>
                  <a:pt x="3269293" y="3873476"/>
                  <a:pt x="3277589" y="3861862"/>
                </a:cubicBezTo>
                <a:cubicBezTo>
                  <a:pt x="3289093" y="3845756"/>
                  <a:pt x="3302725" y="3831145"/>
                  <a:pt x="3313215" y="3814361"/>
                </a:cubicBezTo>
                <a:cubicBezTo>
                  <a:pt x="3322598" y="3799349"/>
                  <a:pt x="3327146" y="3781589"/>
                  <a:pt x="3336966" y="3766859"/>
                </a:cubicBezTo>
                <a:cubicBezTo>
                  <a:pt x="3351026" y="3745770"/>
                  <a:pt x="3368633" y="3727275"/>
                  <a:pt x="3384467" y="3707483"/>
                </a:cubicBezTo>
                <a:cubicBezTo>
                  <a:pt x="3414319" y="3617933"/>
                  <a:pt x="3374051" y="3728317"/>
                  <a:pt x="3420093" y="3636231"/>
                </a:cubicBezTo>
                <a:cubicBezTo>
                  <a:pt x="3431898" y="3612621"/>
                  <a:pt x="3462053" y="3527772"/>
                  <a:pt x="3467595" y="3505602"/>
                </a:cubicBezTo>
                <a:cubicBezTo>
                  <a:pt x="3471553" y="3489768"/>
                  <a:pt x="3476269" y="3474105"/>
                  <a:pt x="3479470" y="3458101"/>
                </a:cubicBezTo>
                <a:cubicBezTo>
                  <a:pt x="3499515" y="3357876"/>
                  <a:pt x="3484052" y="3392276"/>
                  <a:pt x="3515096" y="3268096"/>
                </a:cubicBezTo>
                <a:cubicBezTo>
                  <a:pt x="3541497" y="3162487"/>
                  <a:pt x="3521406" y="3249778"/>
                  <a:pt x="3550722" y="3054340"/>
                </a:cubicBezTo>
                <a:cubicBezTo>
                  <a:pt x="3554294" y="3030528"/>
                  <a:pt x="3559938" y="3007019"/>
                  <a:pt x="3562597" y="2983088"/>
                </a:cubicBezTo>
                <a:cubicBezTo>
                  <a:pt x="3567861" y="2935714"/>
                  <a:pt x="3568903" y="2887923"/>
                  <a:pt x="3574472" y="2840584"/>
                </a:cubicBezTo>
                <a:cubicBezTo>
                  <a:pt x="3576830" y="2820538"/>
                  <a:pt x="3582737" y="2801066"/>
                  <a:pt x="3586348" y="2781207"/>
                </a:cubicBezTo>
                <a:cubicBezTo>
                  <a:pt x="3590655" y="2757517"/>
                  <a:pt x="3594265" y="2733706"/>
                  <a:pt x="3598223" y="2709955"/>
                </a:cubicBezTo>
                <a:cubicBezTo>
                  <a:pt x="3602181" y="2654537"/>
                  <a:pt x="3604179" y="2598944"/>
                  <a:pt x="3610098" y="2543701"/>
                </a:cubicBezTo>
                <a:cubicBezTo>
                  <a:pt x="3616062" y="2488039"/>
                  <a:pt x="3633140" y="2433422"/>
                  <a:pt x="3633849" y="2377446"/>
                </a:cubicBezTo>
                <a:cubicBezTo>
                  <a:pt x="3637106" y="2120138"/>
                  <a:pt x="3628834" y="1862788"/>
                  <a:pt x="3621974" y="1605550"/>
                </a:cubicBezTo>
                <a:cubicBezTo>
                  <a:pt x="3619556" y="1514888"/>
                  <a:pt x="3615200" y="1507204"/>
                  <a:pt x="3598223" y="1439296"/>
                </a:cubicBezTo>
                <a:cubicBezTo>
                  <a:pt x="3594265" y="1383878"/>
                  <a:pt x="3592164" y="1328295"/>
                  <a:pt x="3586348" y="1273041"/>
                </a:cubicBezTo>
                <a:cubicBezTo>
                  <a:pt x="3584235" y="1252968"/>
                  <a:pt x="3578083" y="1233523"/>
                  <a:pt x="3574472" y="1213665"/>
                </a:cubicBezTo>
                <a:cubicBezTo>
                  <a:pt x="3561582" y="1142772"/>
                  <a:pt x="3565388" y="1149033"/>
                  <a:pt x="3550722" y="1083036"/>
                </a:cubicBezTo>
                <a:cubicBezTo>
                  <a:pt x="3547181" y="1067104"/>
                  <a:pt x="3543536" y="1051168"/>
                  <a:pt x="3538846" y="1035535"/>
                </a:cubicBezTo>
                <a:cubicBezTo>
                  <a:pt x="3531652" y="1011556"/>
                  <a:pt x="3521168" y="988571"/>
                  <a:pt x="3515096" y="964283"/>
                </a:cubicBezTo>
                <a:cubicBezTo>
                  <a:pt x="3511137" y="948449"/>
                  <a:pt x="3506761" y="932714"/>
                  <a:pt x="3503220" y="916781"/>
                </a:cubicBezTo>
                <a:cubicBezTo>
                  <a:pt x="3498841" y="897078"/>
                  <a:pt x="3497728" y="876553"/>
                  <a:pt x="3491345" y="857405"/>
                </a:cubicBezTo>
                <a:cubicBezTo>
                  <a:pt x="3485747" y="840611"/>
                  <a:pt x="3473811" y="826479"/>
                  <a:pt x="3467595" y="809903"/>
                </a:cubicBezTo>
                <a:cubicBezTo>
                  <a:pt x="3461864" y="794621"/>
                  <a:pt x="3460409" y="778035"/>
                  <a:pt x="3455719" y="762402"/>
                </a:cubicBezTo>
                <a:cubicBezTo>
                  <a:pt x="3448525" y="738423"/>
                  <a:pt x="3439886" y="714901"/>
                  <a:pt x="3431969" y="691150"/>
                </a:cubicBezTo>
                <a:cubicBezTo>
                  <a:pt x="3428011" y="679275"/>
                  <a:pt x="3427037" y="665939"/>
                  <a:pt x="3420093" y="655524"/>
                </a:cubicBezTo>
                <a:cubicBezTo>
                  <a:pt x="3363276" y="570298"/>
                  <a:pt x="3392776" y="604456"/>
                  <a:pt x="3336966" y="548646"/>
                </a:cubicBezTo>
                <a:cubicBezTo>
                  <a:pt x="3314285" y="480602"/>
                  <a:pt x="3342295" y="542100"/>
                  <a:pt x="3277589" y="477394"/>
                </a:cubicBezTo>
                <a:cubicBezTo>
                  <a:pt x="3237907" y="437712"/>
                  <a:pt x="3271716" y="440189"/>
                  <a:pt x="3218213" y="406142"/>
                </a:cubicBezTo>
                <a:cubicBezTo>
                  <a:pt x="3188343" y="387134"/>
                  <a:pt x="3151534" y="379884"/>
                  <a:pt x="3123210" y="358641"/>
                </a:cubicBezTo>
                <a:cubicBezTo>
                  <a:pt x="3032380" y="290518"/>
                  <a:pt x="3119500" y="351432"/>
                  <a:pt x="3028207" y="299265"/>
                </a:cubicBezTo>
                <a:cubicBezTo>
                  <a:pt x="2963746" y="262430"/>
                  <a:pt x="3022278" y="285413"/>
                  <a:pt x="2956956" y="263639"/>
                </a:cubicBezTo>
                <a:cubicBezTo>
                  <a:pt x="2854856" y="195572"/>
                  <a:pt x="2984036" y="277179"/>
                  <a:pt x="2885704" y="228013"/>
                </a:cubicBezTo>
                <a:cubicBezTo>
                  <a:pt x="2872938" y="221630"/>
                  <a:pt x="2862608" y="211096"/>
                  <a:pt x="2850078" y="204262"/>
                </a:cubicBezTo>
                <a:cubicBezTo>
                  <a:pt x="2818996" y="187308"/>
                  <a:pt x="2786743" y="172595"/>
                  <a:pt x="2755075" y="156761"/>
                </a:cubicBezTo>
                <a:cubicBezTo>
                  <a:pt x="2739241" y="148844"/>
                  <a:pt x="2724368" y="138608"/>
                  <a:pt x="2707574" y="133010"/>
                </a:cubicBezTo>
                <a:cubicBezTo>
                  <a:pt x="2683823" y="125093"/>
                  <a:pt x="2657153" y="123146"/>
                  <a:pt x="2636322" y="109259"/>
                </a:cubicBezTo>
                <a:cubicBezTo>
                  <a:pt x="2624447" y="101342"/>
                  <a:pt x="2614236" y="90022"/>
                  <a:pt x="2600696" y="85509"/>
                </a:cubicBezTo>
                <a:cubicBezTo>
                  <a:pt x="2577853" y="77895"/>
                  <a:pt x="2553055" y="78355"/>
                  <a:pt x="2529444" y="73633"/>
                </a:cubicBezTo>
                <a:cubicBezTo>
                  <a:pt x="2513440" y="70432"/>
                  <a:pt x="2497576" y="66448"/>
                  <a:pt x="2481943" y="61758"/>
                </a:cubicBezTo>
                <a:cubicBezTo>
                  <a:pt x="2457963" y="54564"/>
                  <a:pt x="2434442" y="45924"/>
                  <a:pt x="2410691" y="38007"/>
                </a:cubicBezTo>
                <a:cubicBezTo>
                  <a:pt x="2398816" y="34049"/>
                  <a:pt x="2387577" y="26500"/>
                  <a:pt x="2375065" y="26132"/>
                </a:cubicBezTo>
                <a:lnTo>
                  <a:pt x="1971304" y="14257"/>
                </a:lnTo>
                <a:cubicBezTo>
                  <a:pt x="1959429" y="10298"/>
                  <a:pt x="1948196" y="2381"/>
                  <a:pt x="1935678" y="2381"/>
                </a:cubicBezTo>
                <a:cubicBezTo>
                  <a:pt x="1391656" y="2381"/>
                  <a:pt x="1671710" y="-11111"/>
                  <a:pt x="1460665" y="26132"/>
                </a:cubicBezTo>
                <a:cubicBezTo>
                  <a:pt x="1296137" y="55167"/>
                  <a:pt x="1366362" y="33816"/>
                  <a:pt x="1282535" y="61758"/>
                </a:cubicBezTo>
                <a:lnTo>
                  <a:pt x="1211283" y="109259"/>
                </a:lnTo>
                <a:cubicBezTo>
                  <a:pt x="1175504" y="133112"/>
                  <a:pt x="1170343" y="138681"/>
                  <a:pt x="1128156" y="156761"/>
                </a:cubicBezTo>
                <a:cubicBezTo>
                  <a:pt x="1116650" y="161692"/>
                  <a:pt x="1104405" y="164678"/>
                  <a:pt x="1092530" y="168636"/>
                </a:cubicBezTo>
                <a:cubicBezTo>
                  <a:pt x="1081776" y="176701"/>
                  <a:pt x="1026763" y="219332"/>
                  <a:pt x="1009402" y="228013"/>
                </a:cubicBezTo>
                <a:cubicBezTo>
                  <a:pt x="998206" y="233611"/>
                  <a:pt x="985651" y="235930"/>
                  <a:pt x="973776" y="239888"/>
                </a:cubicBezTo>
                <a:cubicBezTo>
                  <a:pt x="961901" y="251763"/>
                  <a:pt x="951052" y="264763"/>
                  <a:pt x="938150" y="275514"/>
                </a:cubicBezTo>
                <a:cubicBezTo>
                  <a:pt x="887101" y="318055"/>
                  <a:pt x="920456" y="284362"/>
                  <a:pt x="866898" y="311140"/>
                </a:cubicBezTo>
                <a:cubicBezTo>
                  <a:pt x="833831" y="327673"/>
                  <a:pt x="821910" y="344252"/>
                  <a:pt x="795646" y="370516"/>
                </a:cubicBezTo>
                <a:cubicBezTo>
                  <a:pt x="769016" y="477040"/>
                  <a:pt x="767937" y="469477"/>
                  <a:pt x="771896" y="501145"/>
                </a:cubicBezTo>
                <a:close/>
              </a:path>
            </a:pathLst>
          </a:custGeom>
          <a:solidFill>
            <a:srgbClr val="E3E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033192">
            <a:off x="1835308" y="3563522"/>
            <a:ext cx="3888225" cy="4201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797482">
            <a:off x="1109930" y="2391220"/>
            <a:ext cx="5617136" cy="449993"/>
          </a:xfrm>
          <a:prstGeom prst="rect">
            <a:avLst/>
          </a:prstGeom>
          <a:solidFill>
            <a:srgbClr val="EA352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373153">
            <a:off x="2250188" y="4684890"/>
            <a:ext cx="4757182" cy="423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0150512">
            <a:off x="471795" y="3796175"/>
            <a:ext cx="1701786" cy="26698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11" b="70348" l="45938" r="100000">
                        <a14:foregroundMark x1="72396" y1="23601" x2="99063" y2="24508"/>
                        <a14:foregroundMark x1="37813" y1="10439" x2="99896" y2="11498"/>
                        <a14:foregroundMark x1="64792" y1="8926" x2="99792" y2="9985"/>
                        <a14:foregroundMark x1="62604" y1="63691" x2="62604" y2="63691"/>
                        <a14:foregroundMark x1="59792" y1="67776" x2="61563" y2="67625"/>
                        <a14:foregroundMark x1="93229" y1="64750" x2="93229" y2="64750"/>
                        <a14:foregroundMark x1="93438" y1="66566" x2="91771" y2="63238"/>
                        <a14:foregroundMark x1="94167" y1="67020" x2="99479" y2="64599"/>
                        <a14:foregroundMark x1="94792" y1="65204" x2="99896" y2="56430"/>
                        <a14:foregroundMark x1="90521" y1="48714" x2="94479" y2="48260"/>
                        <a14:foregroundMark x1="84063" y1="46899" x2="84063" y2="53101"/>
                        <a14:backgroundMark x1="91146" y1="46747" x2="92500" y2="49622"/>
                        <a14:backgroundMark x1="46458" y1="58245" x2="51875" y2="59304"/>
                        <a14:backgroundMark x1="72708" y1="26475" x2="81979" y2="27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88" t="26721" b="30195"/>
          <a:stretch/>
        </p:blipFill>
        <p:spPr>
          <a:xfrm>
            <a:off x="6019454" y="1496768"/>
            <a:ext cx="2873988" cy="17526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250">
            <a:off x="810098" y="4142194"/>
            <a:ext cx="1064793" cy="18426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579">
            <a:off x="2467482" y="5342397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1264">
            <a:off x="3187474" y="5058366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819">
            <a:off x="3925735" y="4796577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2546">
            <a:off x="4628396" y="4546169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502">
            <a:off x="5347915" y="4259212"/>
            <a:ext cx="785813" cy="46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579">
            <a:off x="6084060" y="3989192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7088">
            <a:off x="1997467" y="4231236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4707">
            <a:off x="1627829" y="3494256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4461">
            <a:off x="2697291" y="3862519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0340">
            <a:off x="3386513" y="3539620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6799">
            <a:off x="4073132" y="3204561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0340">
            <a:off x="4783455" y="2862086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6307">
            <a:off x="2282617" y="3078439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4707">
            <a:off x="2968799" y="2694506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4707">
            <a:off x="3664402" y="2302286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3467">
            <a:off x="4329412" y="1914198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4707">
            <a:off x="5005211" y="1526109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4707">
            <a:off x="5626548" y="1168160"/>
            <a:ext cx="785813" cy="4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6219757" y="556064"/>
            <a:ext cx="801226" cy="9736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rgbClr val="FF0000"/>
                </a:solidFill>
              </a:rPr>
              <a:t>7</a:t>
            </a:r>
            <a:endParaRPr lang="en-US" sz="5500" b="1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51542" y="2317811"/>
            <a:ext cx="801226" cy="9736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rgbClr val="FF0000"/>
                </a:solidFill>
              </a:rPr>
              <a:t>5</a:t>
            </a:r>
            <a:endParaRPr lang="en-US" sz="5500" b="1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19436" y="3448980"/>
            <a:ext cx="801226" cy="9736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rgbClr val="FF0000"/>
                </a:solidFill>
              </a:rPr>
              <a:t>6</a:t>
            </a:r>
            <a:endParaRPr lang="en-US" sz="5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0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>
          <a:xfrm>
            <a:off x="5438899" y="377629"/>
            <a:ext cx="3634580" cy="4253748"/>
          </a:xfrm>
          <a:custGeom>
            <a:avLst/>
            <a:gdLst>
              <a:gd name="connsiteX0" fmla="*/ 771896 w 3634580"/>
              <a:gd name="connsiteY0" fmla="*/ 501145 h 4253748"/>
              <a:gd name="connsiteX1" fmla="*/ 819397 w 3634580"/>
              <a:gd name="connsiteY1" fmla="*/ 560522 h 4253748"/>
              <a:gd name="connsiteX2" fmla="*/ 866898 w 3634580"/>
              <a:gd name="connsiteY2" fmla="*/ 631774 h 4253748"/>
              <a:gd name="connsiteX3" fmla="*/ 890649 w 3634580"/>
              <a:gd name="connsiteY3" fmla="*/ 667400 h 4253748"/>
              <a:gd name="connsiteX4" fmla="*/ 926275 w 3634580"/>
              <a:gd name="connsiteY4" fmla="*/ 703026 h 4253748"/>
              <a:gd name="connsiteX5" fmla="*/ 973776 w 3634580"/>
              <a:gd name="connsiteY5" fmla="*/ 845529 h 4253748"/>
              <a:gd name="connsiteX6" fmla="*/ 985652 w 3634580"/>
              <a:gd name="connsiteY6" fmla="*/ 881155 h 4253748"/>
              <a:gd name="connsiteX7" fmla="*/ 997527 w 3634580"/>
              <a:gd name="connsiteY7" fmla="*/ 916781 h 4253748"/>
              <a:gd name="connsiteX8" fmla="*/ 1021278 w 3634580"/>
              <a:gd name="connsiteY8" fmla="*/ 952407 h 4253748"/>
              <a:gd name="connsiteX9" fmla="*/ 1045028 w 3634580"/>
              <a:gd name="connsiteY9" fmla="*/ 1023659 h 4253748"/>
              <a:gd name="connsiteX10" fmla="*/ 1021278 w 3634580"/>
              <a:gd name="connsiteY10" fmla="*/ 1130537 h 4253748"/>
              <a:gd name="connsiteX11" fmla="*/ 997527 w 3634580"/>
              <a:gd name="connsiteY11" fmla="*/ 1178039 h 4253748"/>
              <a:gd name="connsiteX12" fmla="*/ 926275 w 3634580"/>
              <a:gd name="connsiteY12" fmla="*/ 1249290 h 4253748"/>
              <a:gd name="connsiteX13" fmla="*/ 878774 w 3634580"/>
              <a:gd name="connsiteY13" fmla="*/ 1320542 h 4253748"/>
              <a:gd name="connsiteX14" fmla="*/ 819397 w 3634580"/>
              <a:gd name="connsiteY14" fmla="*/ 1379919 h 4253748"/>
              <a:gd name="connsiteX15" fmla="*/ 760020 w 3634580"/>
              <a:gd name="connsiteY15" fmla="*/ 1451171 h 4253748"/>
              <a:gd name="connsiteX16" fmla="*/ 724395 w 3634580"/>
              <a:gd name="connsiteY16" fmla="*/ 1498672 h 4253748"/>
              <a:gd name="connsiteX17" fmla="*/ 700644 w 3634580"/>
              <a:gd name="connsiteY17" fmla="*/ 1534298 h 4253748"/>
              <a:gd name="connsiteX18" fmla="*/ 629392 w 3634580"/>
              <a:gd name="connsiteY18" fmla="*/ 1593675 h 4253748"/>
              <a:gd name="connsiteX19" fmla="*/ 605641 w 3634580"/>
              <a:gd name="connsiteY19" fmla="*/ 1629301 h 4253748"/>
              <a:gd name="connsiteX20" fmla="*/ 534389 w 3634580"/>
              <a:gd name="connsiteY20" fmla="*/ 1676802 h 4253748"/>
              <a:gd name="connsiteX21" fmla="*/ 498763 w 3634580"/>
              <a:gd name="connsiteY21" fmla="*/ 1700553 h 4253748"/>
              <a:gd name="connsiteX22" fmla="*/ 427511 w 3634580"/>
              <a:gd name="connsiteY22" fmla="*/ 1759929 h 4253748"/>
              <a:gd name="connsiteX23" fmla="*/ 391885 w 3634580"/>
              <a:gd name="connsiteY23" fmla="*/ 1771805 h 4253748"/>
              <a:gd name="connsiteX24" fmla="*/ 332509 w 3634580"/>
              <a:gd name="connsiteY24" fmla="*/ 1807431 h 4253748"/>
              <a:gd name="connsiteX25" fmla="*/ 261257 w 3634580"/>
              <a:gd name="connsiteY25" fmla="*/ 1854932 h 4253748"/>
              <a:gd name="connsiteX26" fmla="*/ 178130 w 3634580"/>
              <a:gd name="connsiteY26" fmla="*/ 1914309 h 4253748"/>
              <a:gd name="connsiteX27" fmla="*/ 118753 w 3634580"/>
              <a:gd name="connsiteY27" fmla="*/ 1973685 h 4253748"/>
              <a:gd name="connsiteX28" fmla="*/ 59376 w 3634580"/>
              <a:gd name="connsiteY28" fmla="*/ 2033062 h 4253748"/>
              <a:gd name="connsiteX29" fmla="*/ 11875 w 3634580"/>
              <a:gd name="connsiteY29" fmla="*/ 2139940 h 4253748"/>
              <a:gd name="connsiteX30" fmla="*/ 0 w 3634580"/>
              <a:gd name="connsiteY30" fmla="*/ 2175566 h 4253748"/>
              <a:gd name="connsiteX31" fmla="*/ 11875 w 3634580"/>
              <a:gd name="connsiteY31" fmla="*/ 2353696 h 4253748"/>
              <a:gd name="connsiteX32" fmla="*/ 35626 w 3634580"/>
              <a:gd name="connsiteY32" fmla="*/ 2389322 h 4253748"/>
              <a:gd name="connsiteX33" fmla="*/ 83127 w 3634580"/>
              <a:gd name="connsiteY33" fmla="*/ 2472449 h 4253748"/>
              <a:gd name="connsiteX34" fmla="*/ 106878 w 3634580"/>
              <a:gd name="connsiteY34" fmla="*/ 2543701 h 4253748"/>
              <a:gd name="connsiteX35" fmla="*/ 130628 w 3634580"/>
              <a:gd name="connsiteY35" fmla="*/ 2579327 h 4253748"/>
              <a:gd name="connsiteX36" fmla="*/ 154379 w 3634580"/>
              <a:gd name="connsiteY36" fmla="*/ 2650579 h 4253748"/>
              <a:gd name="connsiteX37" fmla="*/ 190005 w 3634580"/>
              <a:gd name="connsiteY37" fmla="*/ 2757457 h 4253748"/>
              <a:gd name="connsiteX38" fmla="*/ 213756 w 3634580"/>
              <a:gd name="connsiteY38" fmla="*/ 2828709 h 4253748"/>
              <a:gd name="connsiteX39" fmla="*/ 249382 w 3634580"/>
              <a:gd name="connsiteY39" fmla="*/ 2899961 h 4253748"/>
              <a:gd name="connsiteX40" fmla="*/ 296883 w 3634580"/>
              <a:gd name="connsiteY40" fmla="*/ 2983088 h 4253748"/>
              <a:gd name="connsiteX41" fmla="*/ 332509 w 3634580"/>
              <a:gd name="connsiteY41" fmla="*/ 3054340 h 4253748"/>
              <a:gd name="connsiteX42" fmla="*/ 368135 w 3634580"/>
              <a:gd name="connsiteY42" fmla="*/ 3125592 h 4253748"/>
              <a:gd name="connsiteX43" fmla="*/ 380010 w 3634580"/>
              <a:gd name="connsiteY43" fmla="*/ 3161218 h 4253748"/>
              <a:gd name="connsiteX44" fmla="*/ 475013 w 3634580"/>
              <a:gd name="connsiteY44" fmla="*/ 3268096 h 4253748"/>
              <a:gd name="connsiteX45" fmla="*/ 510639 w 3634580"/>
              <a:gd name="connsiteY45" fmla="*/ 3279971 h 4253748"/>
              <a:gd name="connsiteX46" fmla="*/ 546265 w 3634580"/>
              <a:gd name="connsiteY46" fmla="*/ 3315597 h 4253748"/>
              <a:gd name="connsiteX47" fmla="*/ 617517 w 3634580"/>
              <a:gd name="connsiteY47" fmla="*/ 3339348 h 4253748"/>
              <a:gd name="connsiteX48" fmla="*/ 688769 w 3634580"/>
              <a:gd name="connsiteY48" fmla="*/ 3363098 h 4253748"/>
              <a:gd name="connsiteX49" fmla="*/ 724395 w 3634580"/>
              <a:gd name="connsiteY49" fmla="*/ 3374974 h 4253748"/>
              <a:gd name="connsiteX50" fmla="*/ 878774 w 3634580"/>
              <a:gd name="connsiteY50" fmla="*/ 3398724 h 4253748"/>
              <a:gd name="connsiteX51" fmla="*/ 1258784 w 3634580"/>
              <a:gd name="connsiteY51" fmla="*/ 3410600 h 4253748"/>
              <a:gd name="connsiteX52" fmla="*/ 1318161 w 3634580"/>
              <a:gd name="connsiteY52" fmla="*/ 3422475 h 4253748"/>
              <a:gd name="connsiteX53" fmla="*/ 1425039 w 3634580"/>
              <a:gd name="connsiteY53" fmla="*/ 3505602 h 4253748"/>
              <a:gd name="connsiteX54" fmla="*/ 1460665 w 3634580"/>
              <a:gd name="connsiteY54" fmla="*/ 3576854 h 4253748"/>
              <a:gd name="connsiteX55" fmla="*/ 1484415 w 3634580"/>
              <a:gd name="connsiteY55" fmla="*/ 3648106 h 4253748"/>
              <a:gd name="connsiteX56" fmla="*/ 1496291 w 3634580"/>
              <a:gd name="connsiteY56" fmla="*/ 3683732 h 4253748"/>
              <a:gd name="connsiteX57" fmla="*/ 1543792 w 3634580"/>
              <a:gd name="connsiteY57" fmla="*/ 3754984 h 4253748"/>
              <a:gd name="connsiteX58" fmla="*/ 1567543 w 3634580"/>
              <a:gd name="connsiteY58" fmla="*/ 3790610 h 4253748"/>
              <a:gd name="connsiteX59" fmla="*/ 1591293 w 3634580"/>
              <a:gd name="connsiteY59" fmla="*/ 3838111 h 4253748"/>
              <a:gd name="connsiteX60" fmla="*/ 1638795 w 3634580"/>
              <a:gd name="connsiteY60" fmla="*/ 3909363 h 4253748"/>
              <a:gd name="connsiteX61" fmla="*/ 1686296 w 3634580"/>
              <a:gd name="connsiteY61" fmla="*/ 3980615 h 4253748"/>
              <a:gd name="connsiteX62" fmla="*/ 1733797 w 3634580"/>
              <a:gd name="connsiteY62" fmla="*/ 4051867 h 4253748"/>
              <a:gd name="connsiteX63" fmla="*/ 1769423 w 3634580"/>
              <a:gd name="connsiteY63" fmla="*/ 4087493 h 4253748"/>
              <a:gd name="connsiteX64" fmla="*/ 1805049 w 3634580"/>
              <a:gd name="connsiteY64" fmla="*/ 4111244 h 4253748"/>
              <a:gd name="connsiteX65" fmla="*/ 1876301 w 3634580"/>
              <a:gd name="connsiteY65" fmla="*/ 4134994 h 4253748"/>
              <a:gd name="connsiteX66" fmla="*/ 1959428 w 3634580"/>
              <a:gd name="connsiteY66" fmla="*/ 4182496 h 4253748"/>
              <a:gd name="connsiteX67" fmla="*/ 2042556 w 3634580"/>
              <a:gd name="connsiteY67" fmla="*/ 4206246 h 4253748"/>
              <a:gd name="connsiteX68" fmla="*/ 2185059 w 3634580"/>
              <a:gd name="connsiteY68" fmla="*/ 4229997 h 4253748"/>
              <a:gd name="connsiteX69" fmla="*/ 2398815 w 3634580"/>
              <a:gd name="connsiteY69" fmla="*/ 4253748 h 4253748"/>
              <a:gd name="connsiteX70" fmla="*/ 2719449 w 3634580"/>
              <a:gd name="connsiteY70" fmla="*/ 4241872 h 4253748"/>
              <a:gd name="connsiteX71" fmla="*/ 2790701 w 3634580"/>
              <a:gd name="connsiteY71" fmla="*/ 4218122 h 4253748"/>
              <a:gd name="connsiteX72" fmla="*/ 2826327 w 3634580"/>
              <a:gd name="connsiteY72" fmla="*/ 4206246 h 4253748"/>
              <a:gd name="connsiteX73" fmla="*/ 2897579 w 3634580"/>
              <a:gd name="connsiteY73" fmla="*/ 4158745 h 4253748"/>
              <a:gd name="connsiteX74" fmla="*/ 2933205 w 3634580"/>
              <a:gd name="connsiteY74" fmla="*/ 4146870 h 4253748"/>
              <a:gd name="connsiteX75" fmla="*/ 3028207 w 3634580"/>
              <a:gd name="connsiteY75" fmla="*/ 4075618 h 4253748"/>
              <a:gd name="connsiteX76" fmla="*/ 3099459 w 3634580"/>
              <a:gd name="connsiteY76" fmla="*/ 4028116 h 4253748"/>
              <a:gd name="connsiteX77" fmla="*/ 3146961 w 3634580"/>
              <a:gd name="connsiteY77" fmla="*/ 3980615 h 4253748"/>
              <a:gd name="connsiteX78" fmla="*/ 3253839 w 3634580"/>
              <a:gd name="connsiteY78" fmla="*/ 3897488 h 4253748"/>
              <a:gd name="connsiteX79" fmla="*/ 3277589 w 3634580"/>
              <a:gd name="connsiteY79" fmla="*/ 3861862 h 4253748"/>
              <a:gd name="connsiteX80" fmla="*/ 3313215 w 3634580"/>
              <a:gd name="connsiteY80" fmla="*/ 3814361 h 4253748"/>
              <a:gd name="connsiteX81" fmla="*/ 3336966 w 3634580"/>
              <a:gd name="connsiteY81" fmla="*/ 3766859 h 4253748"/>
              <a:gd name="connsiteX82" fmla="*/ 3384467 w 3634580"/>
              <a:gd name="connsiteY82" fmla="*/ 3707483 h 4253748"/>
              <a:gd name="connsiteX83" fmla="*/ 3420093 w 3634580"/>
              <a:gd name="connsiteY83" fmla="*/ 3636231 h 4253748"/>
              <a:gd name="connsiteX84" fmla="*/ 3467595 w 3634580"/>
              <a:gd name="connsiteY84" fmla="*/ 3505602 h 4253748"/>
              <a:gd name="connsiteX85" fmla="*/ 3479470 w 3634580"/>
              <a:gd name="connsiteY85" fmla="*/ 3458101 h 4253748"/>
              <a:gd name="connsiteX86" fmla="*/ 3515096 w 3634580"/>
              <a:gd name="connsiteY86" fmla="*/ 3268096 h 4253748"/>
              <a:gd name="connsiteX87" fmla="*/ 3550722 w 3634580"/>
              <a:gd name="connsiteY87" fmla="*/ 3054340 h 4253748"/>
              <a:gd name="connsiteX88" fmla="*/ 3562597 w 3634580"/>
              <a:gd name="connsiteY88" fmla="*/ 2983088 h 4253748"/>
              <a:gd name="connsiteX89" fmla="*/ 3574472 w 3634580"/>
              <a:gd name="connsiteY89" fmla="*/ 2840584 h 4253748"/>
              <a:gd name="connsiteX90" fmla="*/ 3586348 w 3634580"/>
              <a:gd name="connsiteY90" fmla="*/ 2781207 h 4253748"/>
              <a:gd name="connsiteX91" fmla="*/ 3598223 w 3634580"/>
              <a:gd name="connsiteY91" fmla="*/ 2709955 h 4253748"/>
              <a:gd name="connsiteX92" fmla="*/ 3610098 w 3634580"/>
              <a:gd name="connsiteY92" fmla="*/ 2543701 h 4253748"/>
              <a:gd name="connsiteX93" fmla="*/ 3633849 w 3634580"/>
              <a:gd name="connsiteY93" fmla="*/ 2377446 h 4253748"/>
              <a:gd name="connsiteX94" fmla="*/ 3621974 w 3634580"/>
              <a:gd name="connsiteY94" fmla="*/ 1605550 h 4253748"/>
              <a:gd name="connsiteX95" fmla="*/ 3598223 w 3634580"/>
              <a:gd name="connsiteY95" fmla="*/ 1439296 h 4253748"/>
              <a:gd name="connsiteX96" fmla="*/ 3586348 w 3634580"/>
              <a:gd name="connsiteY96" fmla="*/ 1273041 h 4253748"/>
              <a:gd name="connsiteX97" fmla="*/ 3574472 w 3634580"/>
              <a:gd name="connsiteY97" fmla="*/ 1213665 h 4253748"/>
              <a:gd name="connsiteX98" fmla="*/ 3550722 w 3634580"/>
              <a:gd name="connsiteY98" fmla="*/ 1083036 h 4253748"/>
              <a:gd name="connsiteX99" fmla="*/ 3538846 w 3634580"/>
              <a:gd name="connsiteY99" fmla="*/ 1035535 h 4253748"/>
              <a:gd name="connsiteX100" fmla="*/ 3515096 w 3634580"/>
              <a:gd name="connsiteY100" fmla="*/ 964283 h 4253748"/>
              <a:gd name="connsiteX101" fmla="*/ 3503220 w 3634580"/>
              <a:gd name="connsiteY101" fmla="*/ 916781 h 4253748"/>
              <a:gd name="connsiteX102" fmla="*/ 3491345 w 3634580"/>
              <a:gd name="connsiteY102" fmla="*/ 857405 h 4253748"/>
              <a:gd name="connsiteX103" fmla="*/ 3467595 w 3634580"/>
              <a:gd name="connsiteY103" fmla="*/ 809903 h 4253748"/>
              <a:gd name="connsiteX104" fmla="*/ 3455719 w 3634580"/>
              <a:gd name="connsiteY104" fmla="*/ 762402 h 4253748"/>
              <a:gd name="connsiteX105" fmla="*/ 3431969 w 3634580"/>
              <a:gd name="connsiteY105" fmla="*/ 691150 h 4253748"/>
              <a:gd name="connsiteX106" fmla="*/ 3420093 w 3634580"/>
              <a:gd name="connsiteY106" fmla="*/ 655524 h 4253748"/>
              <a:gd name="connsiteX107" fmla="*/ 3336966 w 3634580"/>
              <a:gd name="connsiteY107" fmla="*/ 548646 h 4253748"/>
              <a:gd name="connsiteX108" fmla="*/ 3277589 w 3634580"/>
              <a:gd name="connsiteY108" fmla="*/ 477394 h 4253748"/>
              <a:gd name="connsiteX109" fmla="*/ 3218213 w 3634580"/>
              <a:gd name="connsiteY109" fmla="*/ 406142 h 4253748"/>
              <a:gd name="connsiteX110" fmla="*/ 3123210 w 3634580"/>
              <a:gd name="connsiteY110" fmla="*/ 358641 h 4253748"/>
              <a:gd name="connsiteX111" fmla="*/ 3028207 w 3634580"/>
              <a:gd name="connsiteY111" fmla="*/ 299265 h 4253748"/>
              <a:gd name="connsiteX112" fmla="*/ 2956956 w 3634580"/>
              <a:gd name="connsiteY112" fmla="*/ 263639 h 4253748"/>
              <a:gd name="connsiteX113" fmla="*/ 2885704 w 3634580"/>
              <a:gd name="connsiteY113" fmla="*/ 228013 h 4253748"/>
              <a:gd name="connsiteX114" fmla="*/ 2850078 w 3634580"/>
              <a:gd name="connsiteY114" fmla="*/ 204262 h 4253748"/>
              <a:gd name="connsiteX115" fmla="*/ 2755075 w 3634580"/>
              <a:gd name="connsiteY115" fmla="*/ 156761 h 4253748"/>
              <a:gd name="connsiteX116" fmla="*/ 2707574 w 3634580"/>
              <a:gd name="connsiteY116" fmla="*/ 133010 h 4253748"/>
              <a:gd name="connsiteX117" fmla="*/ 2636322 w 3634580"/>
              <a:gd name="connsiteY117" fmla="*/ 109259 h 4253748"/>
              <a:gd name="connsiteX118" fmla="*/ 2600696 w 3634580"/>
              <a:gd name="connsiteY118" fmla="*/ 85509 h 4253748"/>
              <a:gd name="connsiteX119" fmla="*/ 2529444 w 3634580"/>
              <a:gd name="connsiteY119" fmla="*/ 73633 h 4253748"/>
              <a:gd name="connsiteX120" fmla="*/ 2481943 w 3634580"/>
              <a:gd name="connsiteY120" fmla="*/ 61758 h 4253748"/>
              <a:gd name="connsiteX121" fmla="*/ 2410691 w 3634580"/>
              <a:gd name="connsiteY121" fmla="*/ 38007 h 4253748"/>
              <a:gd name="connsiteX122" fmla="*/ 2375065 w 3634580"/>
              <a:gd name="connsiteY122" fmla="*/ 26132 h 4253748"/>
              <a:gd name="connsiteX123" fmla="*/ 1971304 w 3634580"/>
              <a:gd name="connsiteY123" fmla="*/ 14257 h 4253748"/>
              <a:gd name="connsiteX124" fmla="*/ 1935678 w 3634580"/>
              <a:gd name="connsiteY124" fmla="*/ 2381 h 4253748"/>
              <a:gd name="connsiteX125" fmla="*/ 1460665 w 3634580"/>
              <a:gd name="connsiteY125" fmla="*/ 26132 h 4253748"/>
              <a:gd name="connsiteX126" fmla="*/ 1282535 w 3634580"/>
              <a:gd name="connsiteY126" fmla="*/ 61758 h 4253748"/>
              <a:gd name="connsiteX127" fmla="*/ 1211283 w 3634580"/>
              <a:gd name="connsiteY127" fmla="*/ 109259 h 4253748"/>
              <a:gd name="connsiteX128" fmla="*/ 1128156 w 3634580"/>
              <a:gd name="connsiteY128" fmla="*/ 156761 h 4253748"/>
              <a:gd name="connsiteX129" fmla="*/ 1092530 w 3634580"/>
              <a:gd name="connsiteY129" fmla="*/ 168636 h 4253748"/>
              <a:gd name="connsiteX130" fmla="*/ 1009402 w 3634580"/>
              <a:gd name="connsiteY130" fmla="*/ 228013 h 4253748"/>
              <a:gd name="connsiteX131" fmla="*/ 973776 w 3634580"/>
              <a:gd name="connsiteY131" fmla="*/ 239888 h 4253748"/>
              <a:gd name="connsiteX132" fmla="*/ 938150 w 3634580"/>
              <a:gd name="connsiteY132" fmla="*/ 275514 h 4253748"/>
              <a:gd name="connsiteX133" fmla="*/ 866898 w 3634580"/>
              <a:gd name="connsiteY133" fmla="*/ 311140 h 4253748"/>
              <a:gd name="connsiteX134" fmla="*/ 795646 w 3634580"/>
              <a:gd name="connsiteY134" fmla="*/ 370516 h 4253748"/>
              <a:gd name="connsiteX135" fmla="*/ 771896 w 3634580"/>
              <a:gd name="connsiteY135" fmla="*/ 501145 h 425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634580" h="4253748">
                <a:moveTo>
                  <a:pt x="771896" y="501145"/>
                </a:moveTo>
                <a:cubicBezTo>
                  <a:pt x="775855" y="532813"/>
                  <a:pt x="804489" y="540023"/>
                  <a:pt x="819397" y="560522"/>
                </a:cubicBezTo>
                <a:cubicBezTo>
                  <a:pt x="836186" y="583607"/>
                  <a:pt x="851064" y="608023"/>
                  <a:pt x="866898" y="631774"/>
                </a:cubicBezTo>
                <a:cubicBezTo>
                  <a:pt x="874815" y="643649"/>
                  <a:pt x="880557" y="657308"/>
                  <a:pt x="890649" y="667400"/>
                </a:cubicBezTo>
                <a:lnTo>
                  <a:pt x="926275" y="703026"/>
                </a:lnTo>
                <a:lnTo>
                  <a:pt x="973776" y="845529"/>
                </a:lnTo>
                <a:lnTo>
                  <a:pt x="985652" y="881155"/>
                </a:lnTo>
                <a:cubicBezTo>
                  <a:pt x="989610" y="893030"/>
                  <a:pt x="990583" y="906366"/>
                  <a:pt x="997527" y="916781"/>
                </a:cubicBezTo>
                <a:lnTo>
                  <a:pt x="1021278" y="952407"/>
                </a:lnTo>
                <a:cubicBezTo>
                  <a:pt x="1029195" y="976158"/>
                  <a:pt x="1049144" y="998964"/>
                  <a:pt x="1045028" y="1023659"/>
                </a:cubicBezTo>
                <a:cubicBezTo>
                  <a:pt x="1037912" y="1066359"/>
                  <a:pt x="1037223" y="1093331"/>
                  <a:pt x="1021278" y="1130537"/>
                </a:cubicBezTo>
                <a:cubicBezTo>
                  <a:pt x="1014305" y="1146809"/>
                  <a:pt x="1008586" y="1164215"/>
                  <a:pt x="997527" y="1178039"/>
                </a:cubicBezTo>
                <a:cubicBezTo>
                  <a:pt x="976544" y="1204267"/>
                  <a:pt x="926275" y="1249290"/>
                  <a:pt x="926275" y="1249290"/>
                </a:cubicBezTo>
                <a:cubicBezTo>
                  <a:pt x="905406" y="1311898"/>
                  <a:pt x="928193" y="1261240"/>
                  <a:pt x="878774" y="1320542"/>
                </a:cubicBezTo>
                <a:cubicBezTo>
                  <a:pt x="829293" y="1379919"/>
                  <a:pt x="884711" y="1336376"/>
                  <a:pt x="819397" y="1379919"/>
                </a:cubicBezTo>
                <a:cubicBezTo>
                  <a:pt x="766900" y="1458663"/>
                  <a:pt x="828601" y="1371159"/>
                  <a:pt x="760020" y="1451171"/>
                </a:cubicBezTo>
                <a:cubicBezTo>
                  <a:pt x="747140" y="1466198"/>
                  <a:pt x="735899" y="1482567"/>
                  <a:pt x="724395" y="1498672"/>
                </a:cubicBezTo>
                <a:cubicBezTo>
                  <a:pt x="716099" y="1510286"/>
                  <a:pt x="709781" y="1523334"/>
                  <a:pt x="700644" y="1534298"/>
                </a:cubicBezTo>
                <a:cubicBezTo>
                  <a:pt x="672070" y="1568586"/>
                  <a:pt x="664422" y="1570322"/>
                  <a:pt x="629392" y="1593675"/>
                </a:cubicBezTo>
                <a:cubicBezTo>
                  <a:pt x="621475" y="1605550"/>
                  <a:pt x="616382" y="1619903"/>
                  <a:pt x="605641" y="1629301"/>
                </a:cubicBezTo>
                <a:cubicBezTo>
                  <a:pt x="584159" y="1648098"/>
                  <a:pt x="558140" y="1660968"/>
                  <a:pt x="534389" y="1676802"/>
                </a:cubicBezTo>
                <a:cubicBezTo>
                  <a:pt x="522514" y="1684719"/>
                  <a:pt x="508855" y="1690461"/>
                  <a:pt x="498763" y="1700553"/>
                </a:cubicBezTo>
                <a:cubicBezTo>
                  <a:pt x="472498" y="1726818"/>
                  <a:pt x="460579" y="1743395"/>
                  <a:pt x="427511" y="1759929"/>
                </a:cubicBezTo>
                <a:cubicBezTo>
                  <a:pt x="416315" y="1765527"/>
                  <a:pt x="403081" y="1766207"/>
                  <a:pt x="391885" y="1771805"/>
                </a:cubicBezTo>
                <a:cubicBezTo>
                  <a:pt x="371241" y="1782127"/>
                  <a:pt x="351982" y="1795039"/>
                  <a:pt x="332509" y="1807431"/>
                </a:cubicBezTo>
                <a:cubicBezTo>
                  <a:pt x="308427" y="1822756"/>
                  <a:pt x="284093" y="1837805"/>
                  <a:pt x="261257" y="1854932"/>
                </a:cubicBezTo>
                <a:cubicBezTo>
                  <a:pt x="202338" y="1899122"/>
                  <a:pt x="230224" y="1879579"/>
                  <a:pt x="178130" y="1914309"/>
                </a:cubicBezTo>
                <a:cubicBezTo>
                  <a:pt x="114794" y="2009312"/>
                  <a:pt x="197923" y="1894517"/>
                  <a:pt x="118753" y="1973685"/>
                </a:cubicBezTo>
                <a:cubicBezTo>
                  <a:pt x="39580" y="2052857"/>
                  <a:pt x="154383" y="1969723"/>
                  <a:pt x="59376" y="2033062"/>
                </a:cubicBezTo>
                <a:cubicBezTo>
                  <a:pt x="21740" y="2089518"/>
                  <a:pt x="40139" y="2055149"/>
                  <a:pt x="11875" y="2139940"/>
                </a:cubicBezTo>
                <a:lnTo>
                  <a:pt x="0" y="2175566"/>
                </a:lnTo>
                <a:cubicBezTo>
                  <a:pt x="3958" y="2234943"/>
                  <a:pt x="2092" y="2294997"/>
                  <a:pt x="11875" y="2353696"/>
                </a:cubicBezTo>
                <a:cubicBezTo>
                  <a:pt x="14221" y="2367774"/>
                  <a:pt x="28545" y="2376930"/>
                  <a:pt x="35626" y="2389322"/>
                </a:cubicBezTo>
                <a:cubicBezTo>
                  <a:pt x="95893" y="2494789"/>
                  <a:pt x="25261" y="2385651"/>
                  <a:pt x="83127" y="2472449"/>
                </a:cubicBezTo>
                <a:cubicBezTo>
                  <a:pt x="91044" y="2496200"/>
                  <a:pt x="92991" y="2522870"/>
                  <a:pt x="106878" y="2543701"/>
                </a:cubicBezTo>
                <a:cubicBezTo>
                  <a:pt x="114795" y="2555576"/>
                  <a:pt x="124832" y="2566285"/>
                  <a:pt x="130628" y="2579327"/>
                </a:cubicBezTo>
                <a:cubicBezTo>
                  <a:pt x="140796" y="2602205"/>
                  <a:pt x="146462" y="2626828"/>
                  <a:pt x="154379" y="2650579"/>
                </a:cubicBezTo>
                <a:lnTo>
                  <a:pt x="190005" y="2757457"/>
                </a:lnTo>
                <a:cubicBezTo>
                  <a:pt x="190007" y="2757462"/>
                  <a:pt x="213753" y="2828705"/>
                  <a:pt x="213756" y="2828709"/>
                </a:cubicBezTo>
                <a:cubicBezTo>
                  <a:pt x="259396" y="2897171"/>
                  <a:pt x="219883" y="2831131"/>
                  <a:pt x="249382" y="2899961"/>
                </a:cubicBezTo>
                <a:cubicBezTo>
                  <a:pt x="267464" y="2942151"/>
                  <a:pt x="273028" y="2947307"/>
                  <a:pt x="296883" y="2983088"/>
                </a:cubicBezTo>
                <a:cubicBezTo>
                  <a:pt x="326731" y="3072635"/>
                  <a:pt x="286468" y="2962257"/>
                  <a:pt x="332509" y="3054340"/>
                </a:cubicBezTo>
                <a:cubicBezTo>
                  <a:pt x="381675" y="3152672"/>
                  <a:pt x="300068" y="3023492"/>
                  <a:pt x="368135" y="3125592"/>
                </a:cubicBezTo>
                <a:cubicBezTo>
                  <a:pt x="372093" y="3137467"/>
                  <a:pt x="374412" y="3150022"/>
                  <a:pt x="380010" y="3161218"/>
                </a:cubicBezTo>
                <a:cubicBezTo>
                  <a:pt x="395851" y="3192901"/>
                  <a:pt x="456131" y="3261802"/>
                  <a:pt x="475013" y="3268096"/>
                </a:cubicBezTo>
                <a:lnTo>
                  <a:pt x="510639" y="3279971"/>
                </a:lnTo>
                <a:cubicBezTo>
                  <a:pt x="522514" y="3291846"/>
                  <a:pt x="531584" y="3307441"/>
                  <a:pt x="546265" y="3315597"/>
                </a:cubicBezTo>
                <a:cubicBezTo>
                  <a:pt x="568150" y="3327755"/>
                  <a:pt x="593766" y="3331431"/>
                  <a:pt x="617517" y="3339348"/>
                </a:cubicBezTo>
                <a:lnTo>
                  <a:pt x="688769" y="3363098"/>
                </a:lnTo>
                <a:cubicBezTo>
                  <a:pt x="700644" y="3367057"/>
                  <a:pt x="712048" y="3372916"/>
                  <a:pt x="724395" y="3374974"/>
                </a:cubicBezTo>
                <a:cubicBezTo>
                  <a:pt x="750233" y="3379280"/>
                  <a:pt x="856699" y="3397592"/>
                  <a:pt x="878774" y="3398724"/>
                </a:cubicBezTo>
                <a:cubicBezTo>
                  <a:pt x="1005340" y="3405215"/>
                  <a:pt x="1132114" y="3406641"/>
                  <a:pt x="1258784" y="3410600"/>
                </a:cubicBezTo>
                <a:cubicBezTo>
                  <a:pt x="1278576" y="3414558"/>
                  <a:pt x="1299786" y="3414123"/>
                  <a:pt x="1318161" y="3422475"/>
                </a:cubicBezTo>
                <a:cubicBezTo>
                  <a:pt x="1370244" y="3446149"/>
                  <a:pt x="1388729" y="3469292"/>
                  <a:pt x="1425039" y="3505602"/>
                </a:cubicBezTo>
                <a:cubicBezTo>
                  <a:pt x="1468347" y="3635529"/>
                  <a:pt x="1399277" y="3438730"/>
                  <a:pt x="1460665" y="3576854"/>
                </a:cubicBezTo>
                <a:cubicBezTo>
                  <a:pt x="1470833" y="3599732"/>
                  <a:pt x="1476498" y="3624355"/>
                  <a:pt x="1484415" y="3648106"/>
                </a:cubicBezTo>
                <a:cubicBezTo>
                  <a:pt x="1488373" y="3659981"/>
                  <a:pt x="1489347" y="3673317"/>
                  <a:pt x="1496291" y="3683732"/>
                </a:cubicBezTo>
                <a:lnTo>
                  <a:pt x="1543792" y="3754984"/>
                </a:lnTo>
                <a:cubicBezTo>
                  <a:pt x="1551709" y="3766859"/>
                  <a:pt x="1561160" y="3777844"/>
                  <a:pt x="1567543" y="3790610"/>
                </a:cubicBezTo>
                <a:cubicBezTo>
                  <a:pt x="1575460" y="3806444"/>
                  <a:pt x="1582185" y="3822931"/>
                  <a:pt x="1591293" y="3838111"/>
                </a:cubicBezTo>
                <a:cubicBezTo>
                  <a:pt x="1605979" y="3862588"/>
                  <a:pt x="1622961" y="3885612"/>
                  <a:pt x="1638795" y="3909363"/>
                </a:cubicBezTo>
                <a:lnTo>
                  <a:pt x="1686296" y="3980615"/>
                </a:lnTo>
                <a:cubicBezTo>
                  <a:pt x="1686299" y="3980620"/>
                  <a:pt x="1733793" y="4051863"/>
                  <a:pt x="1733797" y="4051867"/>
                </a:cubicBezTo>
                <a:cubicBezTo>
                  <a:pt x="1745672" y="4063742"/>
                  <a:pt x="1756521" y="4076742"/>
                  <a:pt x="1769423" y="4087493"/>
                </a:cubicBezTo>
                <a:cubicBezTo>
                  <a:pt x="1780387" y="4096630"/>
                  <a:pt x="1792007" y="4105447"/>
                  <a:pt x="1805049" y="4111244"/>
                </a:cubicBezTo>
                <a:cubicBezTo>
                  <a:pt x="1827927" y="4121412"/>
                  <a:pt x="1876301" y="4134994"/>
                  <a:pt x="1876301" y="4134994"/>
                </a:cubicBezTo>
                <a:cubicBezTo>
                  <a:pt x="1912078" y="4158846"/>
                  <a:pt x="1917243" y="4164417"/>
                  <a:pt x="1959428" y="4182496"/>
                </a:cubicBezTo>
                <a:cubicBezTo>
                  <a:pt x="1980791" y="4191651"/>
                  <a:pt x="2021696" y="4201610"/>
                  <a:pt x="2042556" y="4206246"/>
                </a:cubicBezTo>
                <a:cubicBezTo>
                  <a:pt x="2113125" y="4221928"/>
                  <a:pt x="2104491" y="4217602"/>
                  <a:pt x="2185059" y="4229997"/>
                </a:cubicBezTo>
                <a:cubicBezTo>
                  <a:pt x="2324834" y="4251500"/>
                  <a:pt x="2189744" y="4236324"/>
                  <a:pt x="2398815" y="4253748"/>
                </a:cubicBezTo>
                <a:cubicBezTo>
                  <a:pt x="2505693" y="4249789"/>
                  <a:pt x="2612937" y="4251555"/>
                  <a:pt x="2719449" y="4241872"/>
                </a:cubicBezTo>
                <a:cubicBezTo>
                  <a:pt x="2744382" y="4239605"/>
                  <a:pt x="2766950" y="4226039"/>
                  <a:pt x="2790701" y="4218122"/>
                </a:cubicBezTo>
                <a:cubicBezTo>
                  <a:pt x="2802576" y="4214164"/>
                  <a:pt x="2815912" y="4213190"/>
                  <a:pt x="2826327" y="4206246"/>
                </a:cubicBezTo>
                <a:cubicBezTo>
                  <a:pt x="2850078" y="4190412"/>
                  <a:pt x="2870499" y="4167771"/>
                  <a:pt x="2897579" y="4158745"/>
                </a:cubicBezTo>
                <a:lnTo>
                  <a:pt x="2933205" y="4146870"/>
                </a:lnTo>
                <a:cubicBezTo>
                  <a:pt x="3037573" y="4077290"/>
                  <a:pt x="2873060" y="4188453"/>
                  <a:pt x="3028207" y="4075618"/>
                </a:cubicBezTo>
                <a:cubicBezTo>
                  <a:pt x="3051292" y="4058829"/>
                  <a:pt x="3079275" y="4048300"/>
                  <a:pt x="3099459" y="4028116"/>
                </a:cubicBezTo>
                <a:cubicBezTo>
                  <a:pt x="3115293" y="4012282"/>
                  <a:pt x="3129475" y="3994603"/>
                  <a:pt x="3146961" y="3980615"/>
                </a:cubicBezTo>
                <a:cubicBezTo>
                  <a:pt x="3213163" y="3927654"/>
                  <a:pt x="3209222" y="3951029"/>
                  <a:pt x="3253839" y="3897488"/>
                </a:cubicBezTo>
                <a:cubicBezTo>
                  <a:pt x="3262976" y="3886524"/>
                  <a:pt x="3269293" y="3873476"/>
                  <a:pt x="3277589" y="3861862"/>
                </a:cubicBezTo>
                <a:cubicBezTo>
                  <a:pt x="3289093" y="3845756"/>
                  <a:pt x="3302725" y="3831145"/>
                  <a:pt x="3313215" y="3814361"/>
                </a:cubicBezTo>
                <a:cubicBezTo>
                  <a:pt x="3322598" y="3799349"/>
                  <a:pt x="3327146" y="3781589"/>
                  <a:pt x="3336966" y="3766859"/>
                </a:cubicBezTo>
                <a:cubicBezTo>
                  <a:pt x="3351026" y="3745770"/>
                  <a:pt x="3368633" y="3727275"/>
                  <a:pt x="3384467" y="3707483"/>
                </a:cubicBezTo>
                <a:cubicBezTo>
                  <a:pt x="3414319" y="3617933"/>
                  <a:pt x="3374051" y="3728317"/>
                  <a:pt x="3420093" y="3636231"/>
                </a:cubicBezTo>
                <a:cubicBezTo>
                  <a:pt x="3431898" y="3612621"/>
                  <a:pt x="3462053" y="3527772"/>
                  <a:pt x="3467595" y="3505602"/>
                </a:cubicBezTo>
                <a:cubicBezTo>
                  <a:pt x="3471553" y="3489768"/>
                  <a:pt x="3476269" y="3474105"/>
                  <a:pt x="3479470" y="3458101"/>
                </a:cubicBezTo>
                <a:cubicBezTo>
                  <a:pt x="3499515" y="3357876"/>
                  <a:pt x="3484052" y="3392276"/>
                  <a:pt x="3515096" y="3268096"/>
                </a:cubicBezTo>
                <a:cubicBezTo>
                  <a:pt x="3541497" y="3162487"/>
                  <a:pt x="3521406" y="3249778"/>
                  <a:pt x="3550722" y="3054340"/>
                </a:cubicBezTo>
                <a:cubicBezTo>
                  <a:pt x="3554294" y="3030528"/>
                  <a:pt x="3559938" y="3007019"/>
                  <a:pt x="3562597" y="2983088"/>
                </a:cubicBezTo>
                <a:cubicBezTo>
                  <a:pt x="3567861" y="2935714"/>
                  <a:pt x="3568903" y="2887923"/>
                  <a:pt x="3574472" y="2840584"/>
                </a:cubicBezTo>
                <a:cubicBezTo>
                  <a:pt x="3576830" y="2820538"/>
                  <a:pt x="3582737" y="2801066"/>
                  <a:pt x="3586348" y="2781207"/>
                </a:cubicBezTo>
                <a:cubicBezTo>
                  <a:pt x="3590655" y="2757517"/>
                  <a:pt x="3594265" y="2733706"/>
                  <a:pt x="3598223" y="2709955"/>
                </a:cubicBezTo>
                <a:cubicBezTo>
                  <a:pt x="3602181" y="2654537"/>
                  <a:pt x="3604179" y="2598944"/>
                  <a:pt x="3610098" y="2543701"/>
                </a:cubicBezTo>
                <a:cubicBezTo>
                  <a:pt x="3616062" y="2488039"/>
                  <a:pt x="3633140" y="2433422"/>
                  <a:pt x="3633849" y="2377446"/>
                </a:cubicBezTo>
                <a:cubicBezTo>
                  <a:pt x="3637106" y="2120138"/>
                  <a:pt x="3628834" y="1862788"/>
                  <a:pt x="3621974" y="1605550"/>
                </a:cubicBezTo>
                <a:cubicBezTo>
                  <a:pt x="3619556" y="1514888"/>
                  <a:pt x="3615200" y="1507204"/>
                  <a:pt x="3598223" y="1439296"/>
                </a:cubicBezTo>
                <a:cubicBezTo>
                  <a:pt x="3594265" y="1383878"/>
                  <a:pt x="3592164" y="1328295"/>
                  <a:pt x="3586348" y="1273041"/>
                </a:cubicBezTo>
                <a:cubicBezTo>
                  <a:pt x="3584235" y="1252968"/>
                  <a:pt x="3578083" y="1233523"/>
                  <a:pt x="3574472" y="1213665"/>
                </a:cubicBezTo>
                <a:cubicBezTo>
                  <a:pt x="3561582" y="1142772"/>
                  <a:pt x="3565388" y="1149033"/>
                  <a:pt x="3550722" y="1083036"/>
                </a:cubicBezTo>
                <a:cubicBezTo>
                  <a:pt x="3547181" y="1067104"/>
                  <a:pt x="3543536" y="1051168"/>
                  <a:pt x="3538846" y="1035535"/>
                </a:cubicBezTo>
                <a:cubicBezTo>
                  <a:pt x="3531652" y="1011556"/>
                  <a:pt x="3521168" y="988571"/>
                  <a:pt x="3515096" y="964283"/>
                </a:cubicBezTo>
                <a:cubicBezTo>
                  <a:pt x="3511137" y="948449"/>
                  <a:pt x="3506761" y="932714"/>
                  <a:pt x="3503220" y="916781"/>
                </a:cubicBezTo>
                <a:cubicBezTo>
                  <a:pt x="3498841" y="897078"/>
                  <a:pt x="3497728" y="876553"/>
                  <a:pt x="3491345" y="857405"/>
                </a:cubicBezTo>
                <a:cubicBezTo>
                  <a:pt x="3485747" y="840611"/>
                  <a:pt x="3473811" y="826479"/>
                  <a:pt x="3467595" y="809903"/>
                </a:cubicBezTo>
                <a:cubicBezTo>
                  <a:pt x="3461864" y="794621"/>
                  <a:pt x="3460409" y="778035"/>
                  <a:pt x="3455719" y="762402"/>
                </a:cubicBezTo>
                <a:cubicBezTo>
                  <a:pt x="3448525" y="738423"/>
                  <a:pt x="3439886" y="714901"/>
                  <a:pt x="3431969" y="691150"/>
                </a:cubicBezTo>
                <a:cubicBezTo>
                  <a:pt x="3428011" y="679275"/>
                  <a:pt x="3427037" y="665939"/>
                  <a:pt x="3420093" y="655524"/>
                </a:cubicBezTo>
                <a:cubicBezTo>
                  <a:pt x="3363276" y="570298"/>
                  <a:pt x="3392776" y="604456"/>
                  <a:pt x="3336966" y="548646"/>
                </a:cubicBezTo>
                <a:cubicBezTo>
                  <a:pt x="3314285" y="480602"/>
                  <a:pt x="3342295" y="542100"/>
                  <a:pt x="3277589" y="477394"/>
                </a:cubicBezTo>
                <a:cubicBezTo>
                  <a:pt x="3237907" y="437712"/>
                  <a:pt x="3271716" y="440189"/>
                  <a:pt x="3218213" y="406142"/>
                </a:cubicBezTo>
                <a:cubicBezTo>
                  <a:pt x="3188343" y="387134"/>
                  <a:pt x="3151534" y="379884"/>
                  <a:pt x="3123210" y="358641"/>
                </a:cubicBezTo>
                <a:cubicBezTo>
                  <a:pt x="3032380" y="290518"/>
                  <a:pt x="3119500" y="351432"/>
                  <a:pt x="3028207" y="299265"/>
                </a:cubicBezTo>
                <a:cubicBezTo>
                  <a:pt x="2963746" y="262430"/>
                  <a:pt x="3022278" y="285413"/>
                  <a:pt x="2956956" y="263639"/>
                </a:cubicBezTo>
                <a:cubicBezTo>
                  <a:pt x="2854856" y="195572"/>
                  <a:pt x="2984036" y="277179"/>
                  <a:pt x="2885704" y="228013"/>
                </a:cubicBezTo>
                <a:cubicBezTo>
                  <a:pt x="2872938" y="221630"/>
                  <a:pt x="2862608" y="211096"/>
                  <a:pt x="2850078" y="204262"/>
                </a:cubicBezTo>
                <a:cubicBezTo>
                  <a:pt x="2818996" y="187308"/>
                  <a:pt x="2786743" y="172595"/>
                  <a:pt x="2755075" y="156761"/>
                </a:cubicBezTo>
                <a:cubicBezTo>
                  <a:pt x="2739241" y="148844"/>
                  <a:pt x="2724368" y="138608"/>
                  <a:pt x="2707574" y="133010"/>
                </a:cubicBezTo>
                <a:cubicBezTo>
                  <a:pt x="2683823" y="125093"/>
                  <a:pt x="2657153" y="123146"/>
                  <a:pt x="2636322" y="109259"/>
                </a:cubicBezTo>
                <a:cubicBezTo>
                  <a:pt x="2624447" y="101342"/>
                  <a:pt x="2614236" y="90022"/>
                  <a:pt x="2600696" y="85509"/>
                </a:cubicBezTo>
                <a:cubicBezTo>
                  <a:pt x="2577853" y="77895"/>
                  <a:pt x="2553055" y="78355"/>
                  <a:pt x="2529444" y="73633"/>
                </a:cubicBezTo>
                <a:cubicBezTo>
                  <a:pt x="2513440" y="70432"/>
                  <a:pt x="2497576" y="66448"/>
                  <a:pt x="2481943" y="61758"/>
                </a:cubicBezTo>
                <a:cubicBezTo>
                  <a:pt x="2457963" y="54564"/>
                  <a:pt x="2434442" y="45924"/>
                  <a:pt x="2410691" y="38007"/>
                </a:cubicBezTo>
                <a:cubicBezTo>
                  <a:pt x="2398816" y="34049"/>
                  <a:pt x="2387577" y="26500"/>
                  <a:pt x="2375065" y="26132"/>
                </a:cubicBezTo>
                <a:lnTo>
                  <a:pt x="1971304" y="14257"/>
                </a:lnTo>
                <a:cubicBezTo>
                  <a:pt x="1959429" y="10298"/>
                  <a:pt x="1948196" y="2381"/>
                  <a:pt x="1935678" y="2381"/>
                </a:cubicBezTo>
                <a:cubicBezTo>
                  <a:pt x="1391656" y="2381"/>
                  <a:pt x="1671710" y="-11111"/>
                  <a:pt x="1460665" y="26132"/>
                </a:cubicBezTo>
                <a:cubicBezTo>
                  <a:pt x="1296137" y="55167"/>
                  <a:pt x="1366362" y="33816"/>
                  <a:pt x="1282535" y="61758"/>
                </a:cubicBezTo>
                <a:lnTo>
                  <a:pt x="1211283" y="109259"/>
                </a:lnTo>
                <a:cubicBezTo>
                  <a:pt x="1175504" y="133112"/>
                  <a:pt x="1170343" y="138681"/>
                  <a:pt x="1128156" y="156761"/>
                </a:cubicBezTo>
                <a:cubicBezTo>
                  <a:pt x="1116650" y="161692"/>
                  <a:pt x="1104405" y="164678"/>
                  <a:pt x="1092530" y="168636"/>
                </a:cubicBezTo>
                <a:cubicBezTo>
                  <a:pt x="1081776" y="176701"/>
                  <a:pt x="1026763" y="219332"/>
                  <a:pt x="1009402" y="228013"/>
                </a:cubicBezTo>
                <a:cubicBezTo>
                  <a:pt x="998206" y="233611"/>
                  <a:pt x="985651" y="235930"/>
                  <a:pt x="973776" y="239888"/>
                </a:cubicBezTo>
                <a:cubicBezTo>
                  <a:pt x="961901" y="251763"/>
                  <a:pt x="951052" y="264763"/>
                  <a:pt x="938150" y="275514"/>
                </a:cubicBezTo>
                <a:cubicBezTo>
                  <a:pt x="887101" y="318055"/>
                  <a:pt x="920456" y="284362"/>
                  <a:pt x="866898" y="311140"/>
                </a:cubicBezTo>
                <a:cubicBezTo>
                  <a:pt x="833831" y="327673"/>
                  <a:pt x="821910" y="344252"/>
                  <a:pt x="795646" y="370516"/>
                </a:cubicBezTo>
                <a:cubicBezTo>
                  <a:pt x="769016" y="477040"/>
                  <a:pt x="767937" y="469477"/>
                  <a:pt x="771896" y="501145"/>
                </a:cubicBezTo>
                <a:close/>
              </a:path>
            </a:pathLst>
          </a:custGeom>
          <a:solidFill>
            <a:srgbClr val="E3E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0033192">
            <a:off x="1835308" y="3563522"/>
            <a:ext cx="3888225" cy="4201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797482">
            <a:off x="1109930" y="2391220"/>
            <a:ext cx="5617136" cy="449993"/>
          </a:xfrm>
          <a:prstGeom prst="rect">
            <a:avLst/>
          </a:prstGeom>
          <a:solidFill>
            <a:srgbClr val="EA352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373153">
            <a:off x="2250188" y="4684890"/>
            <a:ext cx="4757182" cy="423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0150512">
            <a:off x="471795" y="3796175"/>
            <a:ext cx="1701786" cy="26698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11" b="70348" l="45938" r="100000">
                        <a14:foregroundMark x1="72396" y1="23601" x2="99063" y2="24508"/>
                        <a14:foregroundMark x1="37813" y1="10439" x2="99896" y2="11498"/>
                        <a14:foregroundMark x1="64792" y1="8926" x2="99792" y2="9985"/>
                        <a14:foregroundMark x1="62604" y1="63691" x2="62604" y2="63691"/>
                        <a14:foregroundMark x1="59792" y1="67776" x2="61563" y2="67625"/>
                        <a14:foregroundMark x1="93229" y1="64750" x2="93229" y2="64750"/>
                        <a14:foregroundMark x1="93438" y1="66566" x2="91771" y2="63238"/>
                        <a14:foregroundMark x1="94167" y1="67020" x2="99479" y2="64599"/>
                        <a14:foregroundMark x1="94792" y1="65204" x2="99896" y2="56430"/>
                        <a14:foregroundMark x1="90521" y1="48714" x2="94479" y2="48260"/>
                        <a14:foregroundMark x1="84063" y1="46899" x2="84063" y2="53101"/>
                        <a14:backgroundMark x1="91146" y1="46747" x2="92500" y2="49622"/>
                        <a14:backgroundMark x1="46458" y1="58245" x2="51875" y2="59304"/>
                        <a14:backgroundMark x1="72708" y1="26475" x2="81979" y2="27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88" t="26721" b="30195"/>
          <a:stretch/>
        </p:blipFill>
        <p:spPr>
          <a:xfrm>
            <a:off x="5438899" y="1474024"/>
            <a:ext cx="2873988" cy="1752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015381"/>
            <a:ext cx="1295400" cy="2413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250">
            <a:off x="801205" y="4172051"/>
            <a:ext cx="1060895" cy="18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0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67 -0.06429 L 0.53733 -0.352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-14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2756" y="1887656"/>
            <a:ext cx="1803176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111" l="5778" r="9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625210"/>
            <a:ext cx="2895600" cy="3292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4" b="899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11808"/>
            <a:ext cx="2797816" cy="2490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16860"/>
            <a:ext cx="2286853" cy="914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84" y="3162270"/>
            <a:ext cx="1936460" cy="1945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" y="3460930"/>
            <a:ext cx="1347787" cy="13477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2001" y="1751741"/>
            <a:ext cx="2040625" cy="21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7696"/>
              </p:ext>
            </p:extLst>
          </p:nvPr>
        </p:nvGraphicFramePr>
        <p:xfrm>
          <a:off x="1536688" y="2813649"/>
          <a:ext cx="61722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96" b="68260" l="105" r="93201">
                        <a14:backgroundMark x1="19142" y1="58699" x2="91946" y2="57680"/>
                        <a14:backgroundMark x1="21767" y1="48349" x2="81703" y2="46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5285" r="9715" b="39988"/>
          <a:stretch/>
        </p:blipFill>
        <p:spPr>
          <a:xfrm>
            <a:off x="1536688" y="5491440"/>
            <a:ext cx="1066801" cy="46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0" r="100000">
                        <a14:foregroundMark x1="48800" y1="20600" x2="50200" y2="78200"/>
                        <a14:foregroundMark x1="52200" y1="28400" x2="52200" y2="28400"/>
                        <a14:foregroundMark x1="46000" y1="67600" x2="46000" y2="76800"/>
                        <a14:backgroundMark x1="67200" y1="19800" x2="69800" y2="7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51" t="17833" r="38131" b="16053"/>
          <a:stretch/>
        </p:blipFill>
        <p:spPr>
          <a:xfrm rot="5400000">
            <a:off x="2193089" y="3932211"/>
            <a:ext cx="820798" cy="229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670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72" t="8974" b="31073"/>
          <a:stretch/>
        </p:blipFill>
        <p:spPr>
          <a:xfrm rot="344146">
            <a:off x="4930039" y="744443"/>
            <a:ext cx="1267011" cy="186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1898" y="801299"/>
            <a:ext cx="2050419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37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74595"/>
              </p:ext>
            </p:extLst>
          </p:nvPr>
        </p:nvGraphicFramePr>
        <p:xfrm>
          <a:off x="1524000" y="2819400"/>
          <a:ext cx="61722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596" b="68260" l="105" r="93201">
                        <a14:backgroundMark x1="19142" y1="58699" x2="91946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5285" r="9715" b="39988"/>
          <a:stretch/>
        </p:blipFill>
        <p:spPr>
          <a:xfrm>
            <a:off x="1496699" y="4411071"/>
            <a:ext cx="1066801" cy="462886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 flipV="1">
            <a:off x="3568887" y="2819400"/>
            <a:ext cx="5688" cy="38100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00" r="100000">
                        <a14:foregroundMark x1="48800" y1="20600" x2="50200" y2="78200"/>
                        <a14:foregroundMark x1="52200" y1="28400" x2="52200" y2="28400"/>
                        <a14:foregroundMark x1="46000" y1="67600" x2="46000" y2="76800"/>
                        <a14:backgroundMark x1="67200" y1="19800" x2="69800" y2="7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51" t="17833" r="38131" b="16053"/>
          <a:stretch/>
        </p:blipFill>
        <p:spPr>
          <a:xfrm rot="5400000">
            <a:off x="2153101" y="1396806"/>
            <a:ext cx="820798" cy="22976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70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72" t="8974" b="31073"/>
          <a:stretch/>
        </p:blipFill>
        <p:spPr>
          <a:xfrm rot="344146">
            <a:off x="3568887" y="104207"/>
            <a:ext cx="1267011" cy="1865111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flipH="1" flipV="1">
            <a:off x="5609947" y="2805685"/>
            <a:ext cx="5688" cy="38100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00" r="100000">
                        <a14:foregroundMark x1="48800" y1="20600" x2="50200" y2="78200"/>
                        <a14:foregroundMark x1="52200" y1="28400" x2="52200" y2="28400"/>
                        <a14:foregroundMark x1="46000" y1="67600" x2="46000" y2="76800"/>
                        <a14:backgroundMark x1="67200" y1="19800" x2="69800" y2="7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51" t="17833" r="38131" b="16053"/>
          <a:stretch/>
        </p:blipFill>
        <p:spPr>
          <a:xfrm rot="5400000">
            <a:off x="4193442" y="1394178"/>
            <a:ext cx="820798" cy="229766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70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72" t="8974" b="31073"/>
          <a:stretch/>
        </p:blipFill>
        <p:spPr>
          <a:xfrm rot="344146">
            <a:off x="5734617" y="169560"/>
            <a:ext cx="1267011" cy="18651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00" r="100000">
                        <a14:foregroundMark x1="48800" y1="20600" x2="50200" y2="78200"/>
                        <a14:foregroundMark x1="52200" y1="28400" x2="52200" y2="28400"/>
                        <a14:foregroundMark x1="46000" y1="67600" x2="46000" y2="76800"/>
                        <a14:backgroundMark x1="67200" y1="19800" x2="69800" y2="7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51" t="17833" r="38131" b="16053"/>
          <a:stretch/>
        </p:blipFill>
        <p:spPr>
          <a:xfrm rot="5400000">
            <a:off x="6238812" y="1338106"/>
            <a:ext cx="820798" cy="2297661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7798042" y="2285797"/>
            <a:ext cx="914400" cy="10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3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89230" y="3853411"/>
            <a:ext cx="914400" cy="10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6</a:t>
            </a:r>
            <a:endParaRPr lang="en-US" sz="6000" b="1" dirty="0">
              <a:solidFill>
                <a:srgbClr val="0070C0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70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72" t="8974" b="31073"/>
          <a:stretch/>
        </p:blipFill>
        <p:spPr>
          <a:xfrm rot="344146">
            <a:off x="2643289" y="1886844"/>
            <a:ext cx="1267011" cy="1865111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 flipH="1" flipV="1">
            <a:off x="2550417" y="4053469"/>
            <a:ext cx="5688" cy="38100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596" b="68260" l="105" r="93201">
                        <a14:backgroundMark x1="19142" y1="58699" x2="91946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5285" r="9715" b="39988"/>
          <a:stretch/>
        </p:blipFill>
        <p:spPr>
          <a:xfrm>
            <a:off x="2535066" y="4397318"/>
            <a:ext cx="1066801" cy="4628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70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72" t="8974" b="31073"/>
          <a:stretch/>
        </p:blipFill>
        <p:spPr>
          <a:xfrm rot="344146">
            <a:off x="3691896" y="1968420"/>
            <a:ext cx="1267011" cy="1865111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 flipH="1" flipV="1">
            <a:off x="3588784" y="4039716"/>
            <a:ext cx="5688" cy="38100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596" b="68260" l="105" r="93201">
                        <a14:backgroundMark x1="19142" y1="58699" x2="91946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5285" r="9715" b="39988"/>
          <a:stretch/>
        </p:blipFill>
        <p:spPr>
          <a:xfrm>
            <a:off x="3565473" y="4397316"/>
            <a:ext cx="1066801" cy="4628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70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72" t="8974" b="31073"/>
          <a:stretch/>
        </p:blipFill>
        <p:spPr>
          <a:xfrm rot="344146">
            <a:off x="4722303" y="1968418"/>
            <a:ext cx="1267011" cy="1865111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>
          <a:xfrm flipH="1" flipV="1">
            <a:off x="4619191" y="4039714"/>
            <a:ext cx="5688" cy="38100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596" b="68260" l="105" r="93201">
                        <a14:backgroundMark x1="19142" y1="58699" x2="91946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5285" r="9715" b="39988"/>
          <a:stretch/>
        </p:blipFill>
        <p:spPr>
          <a:xfrm>
            <a:off x="4548833" y="4397317"/>
            <a:ext cx="1066801" cy="46288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70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72" t="8974" b="31073"/>
          <a:stretch/>
        </p:blipFill>
        <p:spPr>
          <a:xfrm rot="344146">
            <a:off x="5705663" y="1968419"/>
            <a:ext cx="1267011" cy="1865111"/>
          </a:xfrm>
          <a:prstGeom prst="rect">
            <a:avLst/>
          </a:prstGeom>
        </p:spPr>
      </p:pic>
      <p:cxnSp>
        <p:nvCxnSpPr>
          <p:cNvPr id="70" name="Straight Connector 69"/>
          <p:cNvCxnSpPr/>
          <p:nvPr/>
        </p:nvCxnSpPr>
        <p:spPr>
          <a:xfrm flipH="1" flipV="1">
            <a:off x="5602551" y="4039715"/>
            <a:ext cx="5688" cy="38100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596" b="68260" l="105" r="93201">
                        <a14:backgroundMark x1="19142" y1="58699" x2="91946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5285" r="9715" b="39988"/>
          <a:stretch/>
        </p:blipFill>
        <p:spPr>
          <a:xfrm>
            <a:off x="5582409" y="4387078"/>
            <a:ext cx="1066801" cy="46288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70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72" t="8974" b="31073"/>
          <a:stretch/>
        </p:blipFill>
        <p:spPr>
          <a:xfrm rot="344146">
            <a:off x="6799214" y="1964782"/>
            <a:ext cx="1267011" cy="1865111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>
          <a:xfrm flipH="1" flipV="1">
            <a:off x="6636127" y="4029476"/>
            <a:ext cx="5688" cy="38100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596" b="68260" l="105" r="93201">
                        <a14:backgroundMark x1="19142" y1="58699" x2="91946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5285" r="9715" b="39988"/>
          <a:stretch/>
        </p:blipFill>
        <p:spPr>
          <a:xfrm>
            <a:off x="6604992" y="4411072"/>
            <a:ext cx="1066801" cy="4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14616 L -0.01059 0.2016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14616 L -0.01059 0.2016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12211 L -0.025 0.17761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11031 L -0.01476 0.16581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11031 L -0.01076 0.16581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11031 L -0.0099 0.16581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36586"/>
              </p:ext>
            </p:extLst>
          </p:nvPr>
        </p:nvGraphicFramePr>
        <p:xfrm>
          <a:off x="1524000" y="2819400"/>
          <a:ext cx="61722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04406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96" b="68260" l="105" r="93201">
                        <a14:backgroundMark x1="19142" y1="58699" x2="91946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5285" r="9715" b="39988"/>
          <a:stretch/>
        </p:blipFill>
        <p:spPr>
          <a:xfrm>
            <a:off x="1496699" y="4411071"/>
            <a:ext cx="1066801" cy="462886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 flipV="1">
            <a:off x="3568887" y="2819400"/>
            <a:ext cx="5688" cy="38100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0" r="100000">
                        <a14:foregroundMark x1="48800" y1="20600" x2="50200" y2="78200"/>
                        <a14:foregroundMark x1="52200" y1="28400" x2="52200" y2="28400"/>
                        <a14:foregroundMark x1="46000" y1="67600" x2="46000" y2="76800"/>
                        <a14:backgroundMark x1="67200" y1="19800" x2="69800" y2="7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51" t="17833" r="38131" b="16053"/>
          <a:stretch/>
        </p:blipFill>
        <p:spPr>
          <a:xfrm rot="5400000">
            <a:off x="2153101" y="1396806"/>
            <a:ext cx="820798" cy="2297661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flipH="1" flipV="1">
            <a:off x="5609947" y="2805685"/>
            <a:ext cx="5688" cy="38100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0" r="100000">
                        <a14:foregroundMark x1="48800" y1="20600" x2="50200" y2="78200"/>
                        <a14:foregroundMark x1="52200" y1="28400" x2="52200" y2="28400"/>
                        <a14:foregroundMark x1="46000" y1="67600" x2="46000" y2="76800"/>
                        <a14:backgroundMark x1="67200" y1="19800" x2="69800" y2="7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51" t="17833" r="38131" b="16053"/>
          <a:stretch/>
        </p:blipFill>
        <p:spPr>
          <a:xfrm rot="5400000">
            <a:off x="4193442" y="1394178"/>
            <a:ext cx="820798" cy="2297661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flipH="1" flipV="1">
            <a:off x="7671794" y="2819400"/>
            <a:ext cx="5688" cy="38100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0" r="100000">
                        <a14:foregroundMark x1="48800" y1="20600" x2="50200" y2="78200"/>
                        <a14:foregroundMark x1="52200" y1="28400" x2="52200" y2="28400"/>
                        <a14:foregroundMark x1="46000" y1="67600" x2="46000" y2="76800"/>
                        <a14:backgroundMark x1="67200" y1="19800" x2="69800" y2="7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51" t="17833" r="38131" b="16053"/>
          <a:stretch/>
        </p:blipFill>
        <p:spPr>
          <a:xfrm rot="5400000">
            <a:off x="6238812" y="1386890"/>
            <a:ext cx="820797" cy="2297661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7798042" y="2285797"/>
            <a:ext cx="914400" cy="103977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889230" y="3853411"/>
            <a:ext cx="914400" cy="103977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6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 flipV="1">
            <a:off x="2550417" y="4053469"/>
            <a:ext cx="5688" cy="38100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96" b="68260" l="105" r="93201">
                        <a14:backgroundMark x1="19142" y1="58699" x2="91946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5285" r="9715" b="39988"/>
          <a:stretch/>
        </p:blipFill>
        <p:spPr>
          <a:xfrm>
            <a:off x="2535066" y="4397318"/>
            <a:ext cx="1066801" cy="462886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 flipH="1" flipV="1">
            <a:off x="3588784" y="4039716"/>
            <a:ext cx="5688" cy="38100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96" b="68260" l="105" r="93201">
                        <a14:backgroundMark x1="19142" y1="58699" x2="91946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5285" r="9715" b="39988"/>
          <a:stretch/>
        </p:blipFill>
        <p:spPr>
          <a:xfrm>
            <a:off x="3565473" y="4397316"/>
            <a:ext cx="1066801" cy="462886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>
          <a:xfrm flipH="1" flipV="1">
            <a:off x="4619191" y="4039714"/>
            <a:ext cx="5688" cy="38100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96" b="68260" l="105" r="93201">
                        <a14:backgroundMark x1="19142" y1="58699" x2="91946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5285" r="9715" b="39988"/>
          <a:stretch/>
        </p:blipFill>
        <p:spPr>
          <a:xfrm>
            <a:off x="4548833" y="4397317"/>
            <a:ext cx="1066801" cy="462886"/>
          </a:xfrm>
          <a:prstGeom prst="rect">
            <a:avLst/>
          </a:prstGeom>
        </p:spPr>
      </p:pic>
      <p:cxnSp>
        <p:nvCxnSpPr>
          <p:cNvPr id="70" name="Straight Connector 69"/>
          <p:cNvCxnSpPr/>
          <p:nvPr/>
        </p:nvCxnSpPr>
        <p:spPr>
          <a:xfrm flipH="1" flipV="1">
            <a:off x="5602551" y="4039715"/>
            <a:ext cx="5688" cy="38100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96" b="68260" l="105" r="93201">
                        <a14:backgroundMark x1="19142" y1="58699" x2="91946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5285" r="9715" b="39988"/>
          <a:stretch/>
        </p:blipFill>
        <p:spPr>
          <a:xfrm>
            <a:off x="5582409" y="4387078"/>
            <a:ext cx="1066801" cy="462886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>
          <a:xfrm flipH="1" flipV="1">
            <a:off x="6636127" y="4029476"/>
            <a:ext cx="5688" cy="38100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96" b="68260" l="105" r="93201">
                        <a14:backgroundMark x1="19142" y1="58699" x2="91946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5285" r="9715" b="39988"/>
          <a:stretch/>
        </p:blipFill>
        <p:spPr>
          <a:xfrm>
            <a:off x="6604992" y="4373298"/>
            <a:ext cx="1066801" cy="462886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 flipH="1" flipV="1">
            <a:off x="7658710" y="4053470"/>
            <a:ext cx="5688" cy="38100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1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33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1_Office Theme</vt:lpstr>
      <vt:lpstr>2_Office Theme</vt:lpstr>
      <vt:lpstr>3_Office Theme</vt:lpstr>
      <vt:lpstr>UBND QUẬN LONG BIÊN TRƯỜNG MN VIỆT HƯNG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42</cp:revision>
  <dcterms:created xsi:type="dcterms:W3CDTF">2021-02-20T04:07:59Z</dcterms:created>
  <dcterms:modified xsi:type="dcterms:W3CDTF">2025-03-10T10:16:26Z</dcterms:modified>
</cp:coreProperties>
</file>