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57" r:id="rId3"/>
    <p:sldId id="256" r:id="rId4"/>
    <p:sldId id="259" r:id="rId5"/>
    <p:sldId id="260" r:id="rId6"/>
    <p:sldId id="267" r:id="rId7"/>
    <p:sldId id="268" r:id="rId8"/>
    <p:sldId id="261" r:id="rId9"/>
    <p:sldId id="262" r:id="rId10"/>
    <p:sldId id="265" r:id="rId11"/>
    <p:sldId id="274" r:id="rId12"/>
    <p:sldId id="276" r:id="rId13"/>
    <p:sldId id="275" r:id="rId14"/>
    <p:sldId id="266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TRƯỜNG MẦM </a:t>
            </a:r>
            <a:r>
              <a:rPr lang="en-US" b="1">
                <a:solidFill>
                  <a:srgbClr val="FF0000"/>
                </a:solidFill>
              </a:rPr>
              <a:t>NON </a:t>
            </a:r>
            <a:r>
              <a:rPr lang="en-US" b="1" smtClean="0">
                <a:solidFill>
                  <a:srgbClr val="FF0000"/>
                </a:solidFill>
              </a:rPr>
              <a:t>VIỆT HƯNG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5599D-9476-4615-AB95-8A023941CA76}"/>
              </a:ext>
            </a:extLst>
          </p:cNvPr>
          <p:cNvSpPr txBox="1"/>
          <p:nvPr/>
        </p:nvSpPr>
        <p:spPr>
          <a:xfrm>
            <a:off x="4184857" y="316150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59EE75-47D0-48B9-93CC-FFEF0950C829}"/>
              </a:ext>
            </a:extLst>
          </p:cNvPr>
          <p:cNvSpPr txBox="1"/>
          <p:nvPr/>
        </p:nvSpPr>
        <p:spPr>
          <a:xfrm>
            <a:off x="4184857" y="3912229"/>
            <a:ext cx="622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tài</a:t>
            </a:r>
            <a:r>
              <a:rPr lang="en-US" sz="2400" b="1">
                <a:solidFill>
                  <a:srgbClr val="FF0000"/>
                </a:solidFill>
              </a:rPr>
              <a:t>: </a:t>
            </a:r>
            <a:r>
              <a:rPr lang="en-US" sz="2400" b="1" smtClean="0">
                <a:solidFill>
                  <a:srgbClr val="FF0000"/>
                </a:solidFill>
              </a:rPr>
              <a:t>Truyện </a:t>
            </a:r>
            <a:r>
              <a:rPr lang="en-US" sz="2400" b="1" smtClean="0">
                <a:solidFill>
                  <a:srgbClr val="FF0000"/>
                </a:solidFill>
              </a:rPr>
              <a:t>“Chiếc </a:t>
            </a:r>
            <a:r>
              <a:rPr lang="en-US" sz="2400" b="1" err="1">
                <a:solidFill>
                  <a:srgbClr val="FF0000"/>
                </a:solidFill>
              </a:rPr>
              <a:t>áo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mùa xuân”</a:t>
            </a:r>
          </a:p>
          <a:p>
            <a:r>
              <a:rPr lang="en-US" sz="2400" b="1" smtClean="0">
                <a:solidFill>
                  <a:srgbClr val="FF0000"/>
                </a:solidFill>
              </a:rPr>
              <a:t>Lứa tuổi: 3-4 tuổi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8" y="1239430"/>
            <a:ext cx="1568542" cy="15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64" y="285312"/>
            <a:ext cx="8357382" cy="6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63" y="1543430"/>
            <a:ext cx="7417100" cy="4788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431392"/>
            <a:ext cx="5118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0099"/>
                </a:solidFill>
              </a:rPr>
              <a:t>Các</a:t>
            </a:r>
            <a:r>
              <a:rPr lang="en-US" sz="2800" b="1" dirty="0">
                <a:solidFill>
                  <a:srgbClr val="000099"/>
                </a:solidFill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</a:rPr>
              <a:t>vừa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lắng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nghe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câu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truyện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gì</a:t>
            </a:r>
            <a:r>
              <a:rPr lang="en-US" sz="28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107</TotalTime>
  <Words>516</Words>
  <Application>Microsoft Office PowerPoint</Application>
  <PresentationFormat>Custom</PresentationFormat>
  <Paragraphs>39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Techsi.vn</cp:lastModifiedBy>
  <cp:revision>10</cp:revision>
  <dcterms:created xsi:type="dcterms:W3CDTF">2022-02-15T03:17:25Z</dcterms:created>
  <dcterms:modified xsi:type="dcterms:W3CDTF">2025-02-06T08:30:51Z</dcterms:modified>
</cp:coreProperties>
</file>