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VIỆT HƯNG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8523" y="3522876"/>
            <a:ext cx="10269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40902" y="4388801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3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1093" y="5406999"/>
            <a:ext cx="523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2024-2025</a:t>
            </a:r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960" y="1236784"/>
            <a:ext cx="1436077" cy="1436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696</Words>
  <Application>Microsoft Office PowerPoint</Application>
  <PresentationFormat>Custom</PresentationFormat>
  <Paragraphs>82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60</cp:revision>
  <dcterms:created xsi:type="dcterms:W3CDTF">2017-10-28T06:42:00Z</dcterms:created>
  <dcterms:modified xsi:type="dcterms:W3CDTF">2025-02-05T05:30:53Z</dcterms:modified>
</cp:coreProperties>
</file>