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94660"/>
  </p:normalViewPr>
  <p:slideViewPr>
    <p:cSldViewPr>
      <p:cViewPr>
        <p:scale>
          <a:sx n="75" d="100"/>
          <a:sy n="75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990600"/>
            <a:ext cx="6400800" cy="381000"/>
          </a:xfrm>
        </p:spPr>
        <p:txBody>
          <a:bodyPr/>
          <a:lstStyle/>
          <a:p>
            <a:endParaRPr lang="en-US" sz="18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3077" name="Picture 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"/>
          <p:cNvSpPr>
            <a:spLocks noChangeArrowheads="1" noChangeShapeType="1"/>
          </p:cNvSpPr>
          <p:nvPr/>
        </p:nvSpPr>
        <p:spPr bwMode="auto">
          <a:xfrm>
            <a:off x="1905000" y="457200"/>
            <a:ext cx="5638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vi-VN" sz="3600" kern="10">
              <a:ln w="9525" cmpd="sng">
                <a:solidFill>
                  <a:srgbClr val="FF33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84" name="WordArt 12"/>
          <p:cNvSpPr>
            <a:spLocks noChangeArrowheads="1" noChangeShapeType="1"/>
          </p:cNvSpPr>
          <p:nvPr/>
        </p:nvSpPr>
        <p:spPr bwMode="auto">
          <a:xfrm>
            <a:off x="2260600" y="289812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mtClean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Trò chuyện về máy bay</a:t>
            </a:r>
            <a:endParaRPr lang="vi-VN" dirty="0">
              <a:ln w="9525" cmpd="sng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8" name="Picture 1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5814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505200" y="41830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819400" y="3810000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</a:rPr>
              <a:t>Lớp</a:t>
            </a:r>
            <a:r>
              <a:rPr lang="en-US" sz="2800" b="1">
                <a:solidFill>
                  <a:srgbClr val="FF0000"/>
                </a:solidFill>
              </a:rPr>
              <a:t>: </a:t>
            </a:r>
            <a:r>
              <a:rPr lang="en-US" sz="2800" b="1" smtClean="0">
                <a:solidFill>
                  <a:srgbClr val="FF0000"/>
                </a:solidFill>
              </a:rPr>
              <a:t>18-24  tháng</a:t>
            </a:r>
            <a:endParaRPr lang="vi-V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505074" y="629443"/>
            <a:ext cx="5235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  <a:endParaRPr lang="vi-VN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98" y="1574995"/>
            <a:ext cx="1422003" cy="14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Đầu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Đuô</a:t>
            </a:r>
            <a:r>
              <a:rPr lang="vi-VN" dirty="0" smtClean="0"/>
              <a:t>i</a:t>
            </a:r>
            <a:endParaRPr lang="vi-VN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Thân</a:t>
            </a:r>
            <a:endParaRPr lang="vi-VN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AutoShape 2" descr="Hướng dẫn chi tiết cách đổi, hoàn vé máy bay Vietnam Airlines mới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80728"/>
            <a:ext cx="75589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4653136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FF00"/>
                </a:solidFill>
              </a:rPr>
              <a:t>So sánh: Máy bay hàng không và máy bay trực thăng</a:t>
            </a:r>
            <a:endParaRPr lang="vi-VN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6556"/>
            <a:ext cx="4407396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6556"/>
            <a:ext cx="432048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Lò</a:t>
            </a:r>
            <a:r>
              <a:rPr lang="en-US" sz="2800" dirty="0" smtClean="0"/>
              <a:t> </a:t>
            </a:r>
            <a:r>
              <a:rPr lang="vi-VN" sz="2800" dirty="0" smtClean="0"/>
              <a:t>đốt</a:t>
            </a:r>
            <a:endParaRPr lang="vi-VN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Office PowerPoint</Application>
  <PresentationFormat>On-screen Show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8</cp:revision>
  <dcterms:created xsi:type="dcterms:W3CDTF">2019-03-12T13:02:14Z</dcterms:created>
  <dcterms:modified xsi:type="dcterms:W3CDTF">2024-04-22T03:03:22Z</dcterms:modified>
</cp:coreProperties>
</file>