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78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3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4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2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E4F7A-DFC8-421F-AD89-0BADA824F0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A81D2-6997-DFDB-2BD9-2B86318B6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6" y="322730"/>
            <a:ext cx="11622636" cy="6239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3F05D-FA7F-A89B-7BA5-C5AC39E82C21}"/>
              </a:ext>
            </a:extLst>
          </p:cNvPr>
          <p:cNvSpPr txBox="1"/>
          <p:nvPr/>
        </p:nvSpPr>
        <p:spPr>
          <a:xfrm>
            <a:off x="1733684" y="3374081"/>
            <a:ext cx="8724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KỸ NĂNG AN TOÀN CHO TRẺ MẦM NON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72E0E-7619-1C56-6D89-7737D04809FC}"/>
              </a:ext>
            </a:extLst>
          </p:cNvPr>
          <p:cNvSpPr txBox="1"/>
          <p:nvPr/>
        </p:nvSpPr>
        <p:spPr>
          <a:xfrm>
            <a:off x="3241987" y="568520"/>
            <a:ext cx="6367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F6FDF-E24B-B518-28A9-4A63C9E8D603}"/>
              </a:ext>
            </a:extLst>
          </p:cNvPr>
          <p:cNvSpPr txBox="1"/>
          <p:nvPr/>
        </p:nvSpPr>
        <p:spPr>
          <a:xfrm>
            <a:off x="3775040" y="1150469"/>
            <a:ext cx="504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D3952B-4473-E6DC-22CE-EBB73C3A5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04" y="1825807"/>
            <a:ext cx="1362040" cy="13602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91F5A9-8D5A-A16F-9DDE-F97C63E73372}"/>
              </a:ext>
            </a:extLst>
          </p:cNvPr>
          <p:cNvSpPr txBox="1"/>
          <p:nvPr/>
        </p:nvSpPr>
        <p:spPr>
          <a:xfrm>
            <a:off x="4406581" y="4505624"/>
            <a:ext cx="3185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2025- 2026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6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Bộ ảnh cảnh báo những tai nạn trong nhà khiến bố mẹ giật m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" y="365124"/>
            <a:ext cx="11960454" cy="62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8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Bộ ảnh cảnh báo những tai nạn trong nhà khiến bố mẹ giật m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7" y="365125"/>
            <a:ext cx="11695656" cy="59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9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Bộ ảnh hữu ích dạy con tránh xa nguy hiểm trong gia đình (Tiế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4" y="265905"/>
            <a:ext cx="11600444" cy="59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Bộ ảnh hữu ích dạy con tránh xa nguy hiểm trong gia đ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1" y="365125"/>
            <a:ext cx="1135124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1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Bộ ảnh hữu ích dạy con tránh xa nguy hiểm trong gia đ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" y="365125"/>
            <a:ext cx="10860601" cy="62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5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Bộ ảnh hữu ích dạy con tránh xa nguy hiểm trong gia đ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4" y="365125"/>
            <a:ext cx="10888736" cy="62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Bộ ảnh hữu ích dạy con tránh xa nguy hiểm trong gia đình (Tiế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2" y="301624"/>
            <a:ext cx="11567066" cy="58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0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Bộ ảnh hữu ích dạy con tránh xa nguy hiểm trong gia đình (Tiế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7" y="365124"/>
            <a:ext cx="11569851" cy="595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4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Top 7 mối nguy hại trong nhà đến sự an toàn cho trẻ - Thiết bị mầm non Việt  M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3" y="365125"/>
            <a:ext cx="11459962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9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12 Kỹ năng an toàn cho bé cần thiết cha mẹ nên dạy sớ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69" y="365125"/>
            <a:ext cx="9436661" cy="59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ạy trẻ tránh xa những nơi nguy hiểm hiệu quả nhờ 10 cách đơn giản. Lớp 4T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2" y="350422"/>
            <a:ext cx="11815381" cy="58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3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Tai nạn thương tích ở trẻ em và một số biện pháp phòng tr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9" y="237660"/>
            <a:ext cx="11098579" cy="61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0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BÀI TUYÊN TRUYỀN PHÒNG TRÁNH TAI NẠN THƯƠNG TÍCH, ĐUỐI NƯỚC CHO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5" y="301624"/>
            <a:ext cx="11070445" cy="62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57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TUYÊN TRUYỀN PHÒNG CHỐNG TAI NẠN THƯƠNG TÍCH TRONG TRƯỜNG MẦM NON Tháng 5  năm 20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28351" r="14084" b="1"/>
          <a:stretch/>
        </p:blipFill>
        <p:spPr bwMode="auto">
          <a:xfrm>
            <a:off x="98612" y="124683"/>
            <a:ext cx="11563505" cy="63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C4F35-56C4-E5EE-F016-EE80E310C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6" y="137742"/>
            <a:ext cx="11842378" cy="6582516"/>
          </a:xfrm>
          <a:prstGeom prst="rect">
            <a:avLst/>
          </a:prstGeom>
        </p:spPr>
      </p:pic>
      <p:pic>
        <p:nvPicPr>
          <p:cNvPr id="2052" name="Picture 4" descr="a. Đoán xem việc làm của bạn trong mỗi tranh dưới đây có thể dẫn đến điều  gì?b. Nêu các phòng tránh bị thương do các vật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27" y="224448"/>
            <a:ext cx="7975550" cy="64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3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iáo Dục Kỹ Năng Sống Cho Trẻ An Toàn Với Điện - Unis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6" y="168177"/>
            <a:ext cx="10760954" cy="63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2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A2B3B-373A-3AD0-DB87-65D6DAE6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211015"/>
            <a:ext cx="11761694" cy="6530443"/>
          </a:xfrm>
          <a:prstGeom prst="rect">
            <a:avLst/>
          </a:prstGeom>
        </p:spPr>
      </p:pic>
      <p:pic>
        <p:nvPicPr>
          <p:cNvPr id="4098" name="Picture 2" descr="Những kỹ năng an toàn cho trẻ mầm non quan trọng nhất năm 2024 - Enspire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5" y="211016"/>
            <a:ext cx="5187394" cy="4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ạy trẻ kĩ năng ứng phó khi gặp người lạ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09" y="2700997"/>
            <a:ext cx="6449742" cy="39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2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ạy trẻ tránh xa những nơi nguy hiểm hiệu quả nhờ 10 cách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356"/>
            <a:ext cx="11578826" cy="58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0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hận biết, phòng tránh một số nơi nguy hiể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6" y="132471"/>
            <a:ext cx="11029414" cy="66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2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UYÊN TRUYỀN PHÒNG TRÁNH TAI NẠN THƯƠNG TÍCH DO ĐIỆN GI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4" y="255612"/>
            <a:ext cx="11974844" cy="613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1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Bộ ảnh cảnh báo những tai nạn trong nhà khiến bố mẹ giật m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4" y="365125"/>
            <a:ext cx="11639679" cy="59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</Words>
  <Application>Microsoft Office PowerPoint</Application>
  <PresentationFormat>Widescreen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THUY</cp:lastModifiedBy>
  <cp:revision>5</cp:revision>
  <dcterms:created xsi:type="dcterms:W3CDTF">2025-10-27T04:34:40Z</dcterms:created>
  <dcterms:modified xsi:type="dcterms:W3CDTF">2025-12-21T17:20:19Z</dcterms:modified>
</cp:coreProperties>
</file>