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7AB151C-CBFC-4212-B00C-06053DEF49E6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62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2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106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884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09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0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168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326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1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6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34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9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09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58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20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5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AB151C-CBFC-4212-B00C-06053DEF49E6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2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0"/>
            <a:ext cx="83820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 QUẬN LONG BIÊN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TRƯỜNG MẦM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VIỆT HƯNG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Lĩnh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viên thực hiện: Giáo viên lớp MGN B3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B8731-F4E2-3F3B-9055-2582A153EA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00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1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3429000" y="1524001"/>
            <a:ext cx="5257800" cy="3075709"/>
          </a:xfrm>
          <a:prstGeom prst="triangle">
            <a:avLst>
              <a:gd name="adj" fmla="val 4943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4724400" y="1524001"/>
            <a:ext cx="2590800" cy="1524001"/>
          </a:xfrm>
          <a:prstGeom prst="triangle">
            <a:avLst>
              <a:gd name="adj" fmla="val 493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3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343" y="1981200"/>
            <a:ext cx="89739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0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1219200"/>
            <a:ext cx="3429000" cy="3505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019800" y="2286000"/>
            <a:ext cx="2286000" cy="228600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067800" y="34290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43400" y="1905000"/>
            <a:ext cx="3429000" cy="3505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95800" y="1905000"/>
            <a:ext cx="3048000" cy="2819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76800" y="1905000"/>
            <a:ext cx="2286000" cy="1981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1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2209800"/>
            <a:ext cx="437171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algn="ctr"/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4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581400"/>
            <a:ext cx="1981200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49236"/>
            <a:ext cx="2971800" cy="2708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4191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2" y="609600"/>
            <a:ext cx="4038600" cy="556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82" y="3390900"/>
            <a:ext cx="2874818" cy="2781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541" y="4495800"/>
            <a:ext cx="221845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7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71713"/>
            <a:ext cx="2590800" cy="3006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3962400" cy="415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84" y="3295651"/>
            <a:ext cx="1731817" cy="19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03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3540" y="2743200"/>
            <a:ext cx="6724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443841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1.Kiến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2.Kỹ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sát,so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duy,ghi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3.Thái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8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0972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12954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>
              <a:buAutoNum type="arabicPeriod"/>
            </a:pP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 b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B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n, b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>
              <a:buAutoNum type="arabicPeriod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1" y="2286000"/>
            <a:ext cx="75713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1: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9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524000"/>
            <a:ext cx="3276600" cy="3276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39000" y="3162301"/>
            <a:ext cx="1752600" cy="16105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524000"/>
            <a:ext cx="3276600" cy="3276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4600" y="1501487"/>
            <a:ext cx="1752600" cy="16105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85800"/>
            <a:ext cx="6096000" cy="3200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21973" y="4495800"/>
            <a:ext cx="28194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6836" y="1981200"/>
            <a:ext cx="6096000" cy="3200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24545" y="1981200"/>
            <a:ext cx="28194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133600" y="1267691"/>
            <a:ext cx="5257800" cy="3075709"/>
          </a:xfrm>
          <a:prstGeom prst="triangle">
            <a:avLst>
              <a:gd name="adj" fmla="val 4943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7620000" y="2819399"/>
            <a:ext cx="2133600" cy="1524001"/>
          </a:xfrm>
          <a:prstGeom prst="triangle">
            <a:avLst>
              <a:gd name="adj" fmla="val 493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46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247</Words>
  <Application>Microsoft Office PowerPoint</Application>
  <PresentationFormat>Widescreen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7</cp:revision>
  <dcterms:created xsi:type="dcterms:W3CDTF">2021-09-03T05:38:17Z</dcterms:created>
  <dcterms:modified xsi:type="dcterms:W3CDTF">2025-12-18T03:09:29Z</dcterms:modified>
</cp:coreProperties>
</file>