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7_874FE342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9" r:id="rId2"/>
    <p:sldId id="281" r:id="rId3"/>
    <p:sldId id="280" r:id="rId4"/>
    <p:sldId id="283" r:id="rId5"/>
    <p:sldId id="278" r:id="rId6"/>
    <p:sldId id="271" r:id="rId7"/>
    <p:sldId id="298" r:id="rId8"/>
    <p:sldId id="285" r:id="rId9"/>
    <p:sldId id="307" r:id="rId10"/>
    <p:sldId id="299" r:id="rId11"/>
    <p:sldId id="310" r:id="rId12"/>
    <p:sldId id="309" r:id="rId13"/>
    <p:sldId id="31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2ECE6D-B9FD-702C-47C5-131CA1C972D6}" name="Minh Hiếu" initials="MH" userId="3229b267c58e70e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9616C8-6484-4342-9423-136E3DBF78C8}" v="159" dt="2025-10-23T02:09:37.7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omments/modernComment_117_874FE3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7E48E1-E654-4144-A217-9C8E68C34C3A}" authorId="{672ECE6D-B9FD-702C-47C5-131CA1C972D6}" created="2025-12-16T14:29:16.265">
    <pc:sldMkLst xmlns:pc="http://schemas.microsoft.com/office/powerpoint/2013/main/command">
      <pc:docMk/>
      <pc:sldMk cId="2270159682" sldId="279"/>
    </pc:sldMkLst>
    <p188:txBody>
      <a:bodyPr/>
      <a:lstStyle/>
      <a:p>
        <a:r>
          <a:rPr lang="en-US"/>
          <a:t>hftrdytryrut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1ECFF7-A654-427E-9CC2-274C3F9E6978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F2E7B-7E4E-4EA7-B875-A18C5FF4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7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36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01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38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07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2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61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03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92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84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20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F2E7B-7E4E-4EA7-B875-A18C5FF49FF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09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BFFF-B684-7E9A-42A2-8ACE9D898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16665-1413-5D45-7901-E2033650F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B5A05-0819-B482-0507-1FC8595B5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79709-E72B-C600-A5E3-6B3076532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E5AA8-3FE5-9D0A-3821-B8036AC8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27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9BC46-B6B4-C47E-89DE-5CB246A25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17BC6-D833-4B86-3B2D-836569ABD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E2815-80B9-CD55-8CCC-B0F638BD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91CBF-C8E9-9E05-0106-5A6B8FE37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63099-0792-1E9D-CF6B-B89938FB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7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053FA9-67CA-1150-EE25-45FD07D10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ABDA3E-DDEA-1D34-9BC2-40CC2AD8C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56A0-D2E3-29B7-8282-F2FC2BAB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B3091-404E-BE68-BDDF-655B946D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AB8EA-AA72-3E24-A474-C265BF52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71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43F42-6417-1A5C-F947-49A4BC5B8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410E0-C0A0-7675-03E1-6D45920B6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79546-2D22-6A0A-CA6E-A9730D939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B8D83-3E5E-30C1-BDC3-234D84C57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01699-882E-D52A-6F7E-AADEBD4B7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85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ABAD-3A7A-A4DC-E595-9D0469C9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D3BE5-CF47-80A2-B1CB-5A6DCDEA8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35519-46F6-D1CE-F661-506B09CC8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EBF10-E9D8-4607-760B-8D6C242C2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6A6ED-D307-D57D-B549-C47DB530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26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8FD9B-A9FD-04F0-C44C-477FCFEB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6727B-75CF-3297-238A-EE1286C6E9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D9637E-A494-6D0E-6B6A-F5B373BA7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207FFA-8898-C577-1546-A6ACE373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93E5A8-1D08-CEBE-0BAC-4FD8F346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780D3-E713-32A8-7FBA-FC5E160B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07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3D95-5B0E-A81C-AEF0-645C68E9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25731-663C-311B-8C8C-4457015ED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4DDC3F-0717-0B99-F4DB-E6B01A1AF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177758-5F13-6D97-E611-0E5CFDA08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F5DA52-ADAE-3ACB-62D7-E15F7D293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8BADE3-2D7C-71F7-9964-8231B8A3C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CE9BE-94A0-5FB1-5183-89C572DB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7298E4-5F2B-D6BD-706F-FAEC2BC2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0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0EB6E-A49B-BEED-CEF6-088E1C51B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A5903-7ADB-C930-D8FB-60F1E4AF5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D59DA5-12F7-B46C-61D8-3A6AF28E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ABEB6-4BDE-BAB1-0CD8-FF5CDB0A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2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12D07C-EF4F-D31C-4313-F2164916E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30135C-557E-3E68-3B8B-E773FA8B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736B2-1F5D-CD37-DA96-1F5F5AB7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F8C4A-9AE7-3670-6515-DD70FB1FD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6852A-2B79-27E3-5D21-2DE9455EB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2E8FC-FCB3-EB41-7D72-59DB519DD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6135D-8FC8-B7E9-9F21-881EFD293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D5E5-434A-5821-80F9-8F78B0025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AAAA-95C2-FB89-03F1-4BE266FF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7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AE935-B22A-98EE-367F-B213F8CB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5B2BD-F873-9BF3-0DC3-5B858E874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B8375-45F5-1C90-79E4-34A64AE4E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386BB-CEB1-A030-EE7A-58AA147F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5F276-1487-D5DE-5F77-2DC3B7377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EA6D1-DCC3-E96C-272C-E54B49BC0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4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6446CD-1E54-F159-D398-DB1880B6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43F8F-152E-14B6-9917-1230ACF12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40353-B151-A15B-220D-F71B7A190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C87476-D0CC-4BAE-9744-F165842940A5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163EC-D1F6-8D23-4336-AED2BC0EB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380C-38BF-F31F-190E-E9F21614E4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55D2F7-D166-473E-9C4F-D07A7C74A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3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microsoft.com/office/2018/10/relationships/comments" Target="../comments/modernComment_117_874FE342.xml"/><Relationship Id="rId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9.wav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3.wav"/><Relationship Id="rId5" Type="http://schemas.openxmlformats.org/officeDocument/2006/relationships/audio" Target="../media/audio5.wav"/><Relationship Id="rId10" Type="http://schemas.openxmlformats.org/officeDocument/2006/relationships/audio" Target="../media/audio5.wav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jp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3.wav"/><Relationship Id="rId11" Type="http://schemas.openxmlformats.org/officeDocument/2006/relationships/image" Target="../media/image11.gif"/><Relationship Id="rId5" Type="http://schemas.openxmlformats.org/officeDocument/2006/relationships/audio" Target="../media/audio4.wav"/><Relationship Id="rId10" Type="http://schemas.openxmlformats.org/officeDocument/2006/relationships/image" Target="../media/image10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gif"/><Relationship Id="rId1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g"/><Relationship Id="rId12" Type="http://schemas.openxmlformats.org/officeDocument/2006/relationships/audio" Target="../media/audio5.wav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3.wav"/><Relationship Id="rId11" Type="http://schemas.openxmlformats.org/officeDocument/2006/relationships/image" Target="../media/image5.png"/><Relationship Id="rId5" Type="http://schemas.openxmlformats.org/officeDocument/2006/relationships/audio" Target="../media/audio5.wav"/><Relationship Id="rId10" Type="http://schemas.openxmlformats.org/officeDocument/2006/relationships/image" Target="../media/image15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audio" Target="../media/audio6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4" Type="http://schemas.openxmlformats.org/officeDocument/2006/relationships/audio" Target="../media/audio8.wav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jp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1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1.pn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1B59A9-B037-A8F0-4E46-876AB601D938}"/>
              </a:ext>
            </a:extLst>
          </p:cNvPr>
          <p:cNvSpPr txBox="1"/>
          <p:nvPr/>
        </p:nvSpPr>
        <p:spPr>
          <a:xfrm>
            <a:off x="1714500" y="3429000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Teân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ñeà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taøi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Ñeám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taïo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nhoùm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soá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löôïng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phaïm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vi 7,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nhaän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bieát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VNI-Avo" pitchFamily="2" charset="0"/>
                <a:cs typeface="Times New Roman" panose="02020603050405020304" pitchFamily="18" charset="0"/>
              </a:rPr>
              <a:t>soá</a:t>
            </a:r>
            <a:r>
              <a:rPr lang="en-US" sz="36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E1B37-27F6-4D6A-B598-F95147DFFF7A}"/>
              </a:ext>
            </a:extLst>
          </p:cNvPr>
          <p:cNvSpPr txBox="1"/>
          <p:nvPr/>
        </p:nvSpPr>
        <p:spPr>
          <a:xfrm>
            <a:off x="1714500" y="818311"/>
            <a:ext cx="9406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PHƯỜNG VIỆT HƯNG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9D8B3-1A83-B6D5-D056-EB9E65F6CEC3}"/>
              </a:ext>
            </a:extLst>
          </p:cNvPr>
          <p:cNvSpPr txBox="1"/>
          <p:nvPr/>
        </p:nvSpPr>
        <p:spPr>
          <a:xfrm>
            <a:off x="2361964" y="1464642"/>
            <a:ext cx="7468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HƯNG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6B115F-5F84-C142-8006-C76DA149CA58}"/>
              </a:ext>
            </a:extLst>
          </p:cNvPr>
          <p:cNvSpPr txBox="1"/>
          <p:nvPr/>
        </p:nvSpPr>
        <p:spPr>
          <a:xfrm>
            <a:off x="2695067" y="4747027"/>
            <a:ext cx="7369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 (5-6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>
                <a:solidFill>
                  <a:srgbClr val="7030A0"/>
                </a:solidFill>
                <a:latin typeface="VNI-Avo" pitchFamily="2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94D1FC5-505F-FA80-2D6D-9ADE1F29B79F}"/>
              </a:ext>
            </a:extLst>
          </p:cNvPr>
          <p:cNvSpPr/>
          <p:nvPr/>
        </p:nvSpPr>
        <p:spPr>
          <a:xfrm>
            <a:off x="5594964" y="2313174"/>
            <a:ext cx="1002071" cy="938990"/>
          </a:xfrm>
          <a:custGeom>
            <a:avLst/>
            <a:gdLst/>
            <a:ahLst/>
            <a:cxnLst/>
            <a:rect l="l" t="t" r="r" b="b"/>
            <a:pathLst>
              <a:path w="1011361" h="1011361">
                <a:moveTo>
                  <a:pt x="0" y="0"/>
                </a:moveTo>
                <a:lnTo>
                  <a:pt x="1011361" y="0"/>
                </a:lnTo>
                <a:lnTo>
                  <a:pt x="1011361" y="1011361"/>
                </a:lnTo>
                <a:lnTo>
                  <a:pt x="0" y="10113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15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applause.wav"/>
          </p:stSnd>
        </p:sndAc>
      </p:transition>
    </mc:Choice>
    <mc:Fallback xmlns="">
      <p:transition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9602E92-E452-7C22-FD3B-329D20C51DD9}"/>
              </a:ext>
            </a:extLst>
          </p:cNvPr>
          <p:cNvSpPr txBox="1"/>
          <p:nvPr/>
        </p:nvSpPr>
        <p:spPr>
          <a:xfrm>
            <a:off x="1254034" y="1114697"/>
            <a:ext cx="3102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VNI-Avo" pitchFamily="2" charset="0"/>
              </a:rPr>
              <a:t>Caáu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taïo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soá</a:t>
            </a:r>
            <a:r>
              <a:rPr lang="en-US" sz="2400" b="1" dirty="0">
                <a:latin typeface="VNI-Avo" pitchFamily="2" charset="0"/>
              </a:rPr>
              <a:t> 7 </a:t>
            </a:r>
            <a:r>
              <a:rPr lang="en-US" sz="2400" b="1" dirty="0" err="1">
                <a:latin typeface="VNI-Avo" pitchFamily="2" charset="0"/>
              </a:rPr>
              <a:t>goàm</a:t>
            </a:r>
            <a:r>
              <a:rPr lang="en-US" sz="2400" b="1" dirty="0">
                <a:latin typeface="VNI-Avo" pitchFamily="2" charset="0"/>
              </a:rPr>
              <a:t>: </a:t>
            </a: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id="{2DCFF884-3EB5-107C-CF43-EE401074D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75" y="1587524"/>
            <a:ext cx="1884317" cy="501287"/>
          </a:xfrm>
          <a:prstGeom prst="flowChartProcess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3366FF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E837D0A5-B50B-EBBD-869D-796C71CB7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3618" y="2088811"/>
            <a:ext cx="1476374" cy="2794363"/>
          </a:xfrm>
          <a:prstGeom prst="parallelogram">
            <a:avLst>
              <a:gd name="adj" fmla="val 5981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 sz="2000">
                <a:solidFill>
                  <a:schemeClr val="tx2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0AE783D-0D17-1280-B16E-AD66058EBFD1}"/>
              </a:ext>
            </a:extLst>
          </p:cNvPr>
          <p:cNvSpPr txBox="1"/>
          <p:nvPr/>
        </p:nvSpPr>
        <p:spPr>
          <a:xfrm>
            <a:off x="1254034" y="1614861"/>
            <a:ext cx="3177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b="1" dirty="0" err="1">
                <a:latin typeface="VNI-Avo" pitchFamily="2" charset="0"/>
              </a:rPr>
              <a:t>Moät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neùt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ngang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ôû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phía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treân</a:t>
            </a:r>
            <a:endParaRPr lang="en-US" b="1" dirty="0">
              <a:latin typeface="VNI-Avo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37E7F93-1AA8-E8A2-9C68-34D177006C38}"/>
              </a:ext>
            </a:extLst>
          </p:cNvPr>
          <p:cNvSpPr txBox="1"/>
          <p:nvPr/>
        </p:nvSpPr>
        <p:spPr>
          <a:xfrm>
            <a:off x="1254034" y="2014133"/>
            <a:ext cx="3395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VNI-Avo" pitchFamily="2" charset="0"/>
              </a:rPr>
              <a:t>Moät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neùt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xieân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traùi</a:t>
            </a:r>
            <a:r>
              <a:rPr lang="en-US" b="1" dirty="0">
                <a:latin typeface="VNI-Avo" pitchFamily="2" charset="0"/>
              </a:rPr>
              <a:t>, </a:t>
            </a:r>
            <a:r>
              <a:rPr lang="en-US" b="1" dirty="0" err="1">
                <a:latin typeface="VNI-Avo" pitchFamily="2" charset="0"/>
              </a:rPr>
              <a:t>noái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töø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ñænh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neùt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ngang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xuoáng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phía</a:t>
            </a:r>
            <a:r>
              <a:rPr lang="en-US" b="1" dirty="0">
                <a:latin typeface="VNI-Avo" pitchFamily="2" charset="0"/>
              </a:rPr>
              <a:t> </a:t>
            </a:r>
            <a:r>
              <a:rPr lang="en-US" b="1" dirty="0" err="1">
                <a:latin typeface="VNI-Avo" pitchFamily="2" charset="0"/>
              </a:rPr>
              <a:t>döôùi</a:t>
            </a:r>
            <a:endParaRPr lang="en-US" b="1" dirty="0">
              <a:latin typeface="VNI-Avo" pitchFamily="2" charset="0"/>
            </a:endParaRPr>
          </a:p>
        </p:txBody>
      </p:sp>
      <p:pic>
        <p:nvPicPr>
          <p:cNvPr id="6" name="Thoại 013 cau tao so 7">
            <a:hlinkClick r:id="" action="ppaction://media"/>
            <a:extLst>
              <a:ext uri="{FF2B5EF4-FFF2-40B4-BE49-F238E27FC236}">
                <a16:creationId xmlns:a16="http://schemas.microsoft.com/office/drawing/2014/main" id="{F841FB06-5AFD-8074-63B1-1CE1F8C01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7654" y="29880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1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:a16="http://schemas.microsoft.com/office/drawing/2014/main" id="{DBC16355-84CF-7BC0-434B-6EB5CC256F7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:a16="http://schemas.microsoft.com/office/drawing/2014/main" id="{D7277DDC-A920-A74E-4F25-B7F4C66EDA9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5" name="ISPRING_QUIZ_SHAPE2">
            <a:extLst>
              <a:ext uri="{FF2B5EF4-FFF2-40B4-BE49-F238E27FC236}">
                <a16:creationId xmlns:a16="http://schemas.microsoft.com/office/drawing/2014/main" id="{4A3B64EC-B451-80EA-05BB-1FA6B69909EB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  <a:endParaRPr lang="en-US" sz="30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7" name="ISPRING_QUIZ_SHAPE3">
            <a:extLst>
              <a:ext uri="{FF2B5EF4-FFF2-40B4-BE49-F238E27FC236}">
                <a16:creationId xmlns:a16="http://schemas.microsoft.com/office/drawing/2014/main" id="{3450242C-876B-0BB7-1201-4AD1DED7710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>
            <a:extLst>
              <a:ext uri="{FF2B5EF4-FFF2-40B4-BE49-F238E27FC236}">
                <a16:creationId xmlns:a16="http://schemas.microsoft.com/office/drawing/2014/main" id="{2B0057C6-2A88-EC52-DB75-D66E51F0BE2E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wrap="square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n-US" sz="2200" dirty="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4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ắt, Nhạc trao quà (mp3cut.net)">
            <a:hlinkClick r:id="" action="ppaction://media"/>
            <a:extLst>
              <a:ext uri="{FF2B5EF4-FFF2-40B4-BE49-F238E27FC236}">
                <a16:creationId xmlns:a16="http://schemas.microsoft.com/office/drawing/2014/main" id="{A03849BE-9848-3676-0A78-F386109F4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4043947"/>
            <a:ext cx="406400" cy="40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0E4B99-9CBA-611B-E765-018CBEBB2AF8}"/>
              </a:ext>
            </a:extLst>
          </p:cNvPr>
          <p:cNvSpPr txBox="1"/>
          <p:nvPr/>
        </p:nvSpPr>
        <p:spPr>
          <a:xfrm>
            <a:off x="2983230" y="1554480"/>
            <a:ext cx="6484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  <p:sndAc>
          <p:stSnd>
            <p:snd r:embed="rId5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BEC5F-522C-2C56-DC7A-84D39411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65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bầu trời, Hoạt hình, phim hoạt hình, Phim hoạt hình&#10;&#10;Nội dung do AI tạo ra có thể không chính xác.">
            <a:extLst>
              <a:ext uri="{FF2B5EF4-FFF2-40B4-BE49-F238E27FC236}">
                <a16:creationId xmlns:a16="http://schemas.microsoft.com/office/drawing/2014/main" id="{ACC3EC1D-5B4F-17DE-E0EA-079C077F57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41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577EEEC-EAC1-D57E-5A4B-64D22FA28E2C}"/>
              </a:ext>
            </a:extLst>
          </p:cNvPr>
          <p:cNvSpPr txBox="1"/>
          <p:nvPr/>
        </p:nvSpPr>
        <p:spPr>
          <a:xfrm>
            <a:off x="1904999" y="1554268"/>
            <a:ext cx="8797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Giôùi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thieäu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ñình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chöông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trình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69502DD-E31D-7F10-F5A9-4144E59A7C77}"/>
              </a:ext>
            </a:extLst>
          </p:cNvPr>
          <p:cNvSpPr txBox="1"/>
          <p:nvPr/>
        </p:nvSpPr>
        <p:spPr>
          <a:xfrm>
            <a:off x="4604657" y="2379855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Gia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ñình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0E2B06-4E4C-AE83-9B77-AF47FD785B61}"/>
              </a:ext>
            </a:extLst>
          </p:cNvPr>
          <p:cNvSpPr txBox="1"/>
          <p:nvPr/>
        </p:nvSpPr>
        <p:spPr>
          <a:xfrm>
            <a:off x="4604657" y="3205442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Gia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ñình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333116B-400E-E8C7-ACF6-BC00F5C6C34C}"/>
              </a:ext>
            </a:extLst>
          </p:cNvPr>
          <p:cNvSpPr txBox="1"/>
          <p:nvPr/>
        </p:nvSpPr>
        <p:spPr>
          <a:xfrm>
            <a:off x="4604657" y="4031029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Gia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ñình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3</a:t>
            </a:r>
          </a:p>
        </p:txBody>
      </p:sp>
      <p:pic>
        <p:nvPicPr>
          <p:cNvPr id="8" name="Thoại 009 3 gia dinh">
            <a:hlinkClick r:id="" action="ppaction://media"/>
            <a:extLst>
              <a:ext uri="{FF2B5EF4-FFF2-40B4-BE49-F238E27FC236}">
                <a16:creationId xmlns:a16="http://schemas.microsoft.com/office/drawing/2014/main" id="{34B07D9C-4A06-5A08-3E3A-77F58A537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7399" y="48973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2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  <p:sndAc>
          <p:stSnd>
            <p:snd r:embed="rId5" name="suction.wav"/>
          </p:stSnd>
        </p:sndAc>
      </p:transition>
    </mc:Choice>
    <mc:Fallback xmlns="">
      <p:transition spd="slow">
        <p:fade/>
        <p:sndAc>
          <p:stSnd>
            <p:snd r:embed="rId10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6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người, minh họa, phim hoạt hình, hình mẫu&#10;&#10;Nội dung do AI tạo ra có thể không chính xác.">
            <a:extLst>
              <a:ext uri="{FF2B5EF4-FFF2-40B4-BE49-F238E27FC236}">
                <a16:creationId xmlns:a16="http://schemas.microsoft.com/office/drawing/2014/main" id="{EA505A8F-A0D8-A79D-1C45-2F624ABC02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6275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2A91EDF-6C31-A188-C9F9-D70861A2237D}"/>
              </a:ext>
            </a:extLst>
          </p:cNvPr>
          <p:cNvSpPr txBox="1"/>
          <p:nvPr/>
        </p:nvSpPr>
        <p:spPr>
          <a:xfrm>
            <a:off x="2311149" y="1328057"/>
            <a:ext cx="7569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VNI-Avo" pitchFamily="2" charset="0"/>
              </a:rPr>
              <a:t>Caùc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gia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ñình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traûi</a:t>
            </a:r>
            <a:r>
              <a:rPr lang="en-US" sz="3600" b="1" dirty="0">
                <a:latin typeface="VNI-Avo" pitchFamily="2" charset="0"/>
              </a:rPr>
              <a:t> qua 3 </a:t>
            </a:r>
            <a:r>
              <a:rPr lang="en-US" sz="3600" b="1" dirty="0" err="1">
                <a:latin typeface="VNI-Avo" pitchFamily="2" charset="0"/>
              </a:rPr>
              <a:t>phaàn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thi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B1554B5-F026-7E31-5067-3796DA229483}"/>
              </a:ext>
            </a:extLst>
          </p:cNvPr>
          <p:cNvSpPr txBox="1"/>
          <p:nvPr/>
        </p:nvSpPr>
        <p:spPr>
          <a:xfrm>
            <a:off x="4150519" y="2220685"/>
            <a:ext cx="3905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VNI-Avo" pitchFamily="2" charset="0"/>
              </a:rPr>
              <a:t>Phaàn</a:t>
            </a:r>
            <a:r>
              <a:rPr lang="en-US" sz="3600" b="1" dirty="0">
                <a:latin typeface="VNI-Avo" pitchFamily="2" charset="0"/>
              </a:rPr>
              <a:t> 1: </a:t>
            </a:r>
            <a:r>
              <a:rPr lang="en-US" sz="3600" b="1" dirty="0" err="1">
                <a:latin typeface="VNI-Avo" pitchFamily="2" charset="0"/>
              </a:rPr>
              <a:t>Tìm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hieåu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E0FEC74-7C29-F71B-875E-845542475936}"/>
              </a:ext>
            </a:extLst>
          </p:cNvPr>
          <p:cNvSpPr txBox="1"/>
          <p:nvPr/>
        </p:nvSpPr>
        <p:spPr>
          <a:xfrm>
            <a:off x="4150519" y="3156856"/>
            <a:ext cx="4020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VNI-Avo" pitchFamily="2" charset="0"/>
              </a:rPr>
              <a:t>Phaàn</a:t>
            </a:r>
            <a:r>
              <a:rPr lang="en-US" sz="3600" b="1" dirty="0">
                <a:latin typeface="VNI-Avo" pitchFamily="2" charset="0"/>
              </a:rPr>
              <a:t> 2: </a:t>
            </a:r>
            <a:r>
              <a:rPr lang="en-US" sz="3600" b="1" dirty="0" err="1">
                <a:latin typeface="VNI-Avo" pitchFamily="2" charset="0"/>
              </a:rPr>
              <a:t>Taøi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naêng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5710789-A239-3A70-864C-FA118642066D}"/>
              </a:ext>
            </a:extLst>
          </p:cNvPr>
          <p:cNvSpPr txBox="1"/>
          <p:nvPr/>
        </p:nvSpPr>
        <p:spPr>
          <a:xfrm>
            <a:off x="3853199" y="4093028"/>
            <a:ext cx="449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VNI-Avo" pitchFamily="2" charset="0"/>
              </a:rPr>
              <a:t>Phaàn</a:t>
            </a:r>
            <a:r>
              <a:rPr lang="en-US" sz="3600" b="1" dirty="0">
                <a:latin typeface="VNI-Avo" pitchFamily="2" charset="0"/>
              </a:rPr>
              <a:t> 3: Chung </a:t>
            </a:r>
            <a:r>
              <a:rPr lang="en-US" sz="3600" b="1" dirty="0" err="1">
                <a:latin typeface="VNI-Avo" pitchFamily="2" charset="0"/>
              </a:rPr>
              <a:t>söùc</a:t>
            </a:r>
            <a:endParaRPr lang="en-US" sz="3600" b="1" dirty="0">
              <a:latin typeface="VNI-Avo" pitchFamily="2" charset="0"/>
            </a:endParaRPr>
          </a:p>
        </p:txBody>
      </p:sp>
      <p:pic>
        <p:nvPicPr>
          <p:cNvPr id="8" name="Thoại 009 3 phan thi">
            <a:hlinkClick r:id="" action="ppaction://media"/>
            <a:extLst>
              <a:ext uri="{FF2B5EF4-FFF2-40B4-BE49-F238E27FC236}">
                <a16:creationId xmlns:a16="http://schemas.microsoft.com/office/drawing/2014/main" id="{C581D4D0-6C4D-22F2-F6DC-9EC94D6E4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571" y="49856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73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5" name="wind.wav"/>
          </p:stSnd>
        </p:sndAc>
      </p:transition>
    </mc:Choice>
    <mc:Fallback xmlns="">
      <p:transition spd="slow">
        <p:fade/>
        <p:sndAc>
          <p:stSnd>
            <p:snd r:embed="rId9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7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BB562-8C54-E29D-4148-B7B075E1A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ad1">
            <a:extLst>
              <a:ext uri="{FF2B5EF4-FFF2-40B4-BE49-F238E27FC236}">
                <a16:creationId xmlns:a16="http://schemas.microsoft.com/office/drawing/2014/main" id="{E04887BE-DE1B-F54D-08DE-5AD5D82A8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24">
            <a:extLst>
              <a:ext uri="{FF2B5EF4-FFF2-40B4-BE49-F238E27FC236}">
                <a16:creationId xmlns:a16="http://schemas.microsoft.com/office/drawing/2014/main" id="{E8BFD055-D977-C5CA-44E6-954F561769F6}"/>
              </a:ext>
            </a:extLst>
          </p:cNvPr>
          <p:cNvGrpSpPr>
            <a:grpSpLocks/>
          </p:cNvGrpSpPr>
          <p:nvPr/>
        </p:nvGrpSpPr>
        <p:grpSpPr bwMode="auto">
          <a:xfrm>
            <a:off x="38100" y="5791200"/>
            <a:ext cx="2057400" cy="1066800"/>
            <a:chOff x="2016" y="3648"/>
            <a:chExt cx="1296" cy="672"/>
          </a:xfrm>
        </p:grpSpPr>
        <p:pic>
          <p:nvPicPr>
            <p:cNvPr id="16" name="Picture 25" descr="Hoa Anh Dong 9">
              <a:extLst>
                <a:ext uri="{FF2B5EF4-FFF2-40B4-BE49-F238E27FC236}">
                  <a16:creationId xmlns:a16="http://schemas.microsoft.com/office/drawing/2014/main" id="{6085AE47-E050-FCE3-36BE-87F29B84DC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3744"/>
              <a:ext cx="52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 descr="Hoa trang Tri GA6">
              <a:extLst>
                <a:ext uri="{FF2B5EF4-FFF2-40B4-BE49-F238E27FC236}">
                  <a16:creationId xmlns:a16="http://schemas.microsoft.com/office/drawing/2014/main" id="{F73273D5-FE93-FCE7-BFE1-655D319D0C4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786"/>
              <a:ext cx="480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7" descr="141o39t">
              <a:extLst>
                <a:ext uri="{FF2B5EF4-FFF2-40B4-BE49-F238E27FC236}">
                  <a16:creationId xmlns:a16="http://schemas.microsoft.com/office/drawing/2014/main" id="{DF41AF61-EDB7-CCEF-21B8-B9950F3DF5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48"/>
              <a:ext cx="672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77A52D7-CBAA-2722-CF56-CCBC769E93BD}"/>
              </a:ext>
            </a:extLst>
          </p:cNvPr>
          <p:cNvSpPr txBox="1"/>
          <p:nvPr/>
        </p:nvSpPr>
        <p:spPr>
          <a:xfrm>
            <a:off x="1447800" y="2412280"/>
            <a:ext cx="9220200" cy="1663700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4400" b="1" dirty="0" err="1">
                <a:latin typeface="VNI-Avo" pitchFamily="2" charset="0"/>
              </a:rPr>
              <a:t>Caùc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gia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ñình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cuøng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böôùc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vaøo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phaàn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thi</a:t>
            </a:r>
            <a:r>
              <a:rPr lang="en-US" sz="4400" b="1" dirty="0">
                <a:latin typeface="VNI-Avo" pitchFamily="2" charset="0"/>
              </a:rPr>
              <a:t> “</a:t>
            </a:r>
            <a:r>
              <a:rPr lang="en-US" sz="4400" b="1" dirty="0" err="1">
                <a:latin typeface="VNI-Avo" pitchFamily="2" charset="0"/>
              </a:rPr>
              <a:t>Tìm</a:t>
            </a:r>
            <a:r>
              <a:rPr lang="en-US" sz="4400" b="1" dirty="0">
                <a:latin typeface="VNI-Avo" pitchFamily="2" charset="0"/>
              </a:rPr>
              <a:t> </a:t>
            </a:r>
            <a:r>
              <a:rPr lang="en-US" sz="4400" b="1" dirty="0" err="1">
                <a:latin typeface="VNI-Avo" pitchFamily="2" charset="0"/>
              </a:rPr>
              <a:t>hieåu</a:t>
            </a:r>
            <a:r>
              <a:rPr lang="en-US" sz="4400" b="1" dirty="0">
                <a:latin typeface="VNI-Avo" pitchFamily="2" charset="0"/>
              </a:rPr>
              <a:t>”</a:t>
            </a:r>
          </a:p>
        </p:txBody>
      </p:sp>
      <p:pic>
        <p:nvPicPr>
          <p:cNvPr id="6" name="Picture 9" descr="anim1690[1][1]">
            <a:extLst>
              <a:ext uri="{FF2B5EF4-FFF2-40B4-BE49-F238E27FC236}">
                <a16:creationId xmlns:a16="http://schemas.microsoft.com/office/drawing/2014/main" id="{93BDC912-15CD-1443-4D9B-7D8E1891FA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6159354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anim1690[1][1]">
            <a:extLst>
              <a:ext uri="{FF2B5EF4-FFF2-40B4-BE49-F238E27FC236}">
                <a16:creationId xmlns:a16="http://schemas.microsoft.com/office/drawing/2014/main" id="{BFDC4B09-1842-3C28-A57F-95678DB78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1633096" y="2929513"/>
            <a:ext cx="3662095" cy="39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oại 009 phan thi tim hieu">
            <a:hlinkClick r:id="" action="ppaction://media"/>
            <a:extLst>
              <a:ext uri="{FF2B5EF4-FFF2-40B4-BE49-F238E27FC236}">
                <a16:creationId xmlns:a16="http://schemas.microsoft.com/office/drawing/2014/main" id="{16C0CB97-777B-7616-DEA2-E5A3BF61A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08650" y="868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4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5" name="wind.wav"/>
          </p:stSnd>
        </p:sndAc>
      </p:transition>
    </mc:Choice>
    <mc:Fallback xmlns="">
      <p:transition spd="slow">
        <p:fade/>
        <p:sndAc>
          <p:stSnd>
            <p:snd r:embed="rId14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bầu trời, cúc vạn thọ tây, thiên nhiên, ngoài trời&#10;&#10;Nội dung do AI tạo ra có thể không chính xác.">
            <a:extLst>
              <a:ext uri="{FF2B5EF4-FFF2-40B4-BE49-F238E27FC236}">
                <a16:creationId xmlns:a16="http://schemas.microsoft.com/office/drawing/2014/main" id="{0237232A-954D-6B6C-CA61-4120D44F2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192000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CE0B3C9-C9AC-55EE-6674-876209DF7313}"/>
              </a:ext>
            </a:extLst>
          </p:cNvPr>
          <p:cNvSpPr txBox="1"/>
          <p:nvPr/>
        </p:nvSpPr>
        <p:spPr>
          <a:xfrm>
            <a:off x="2690823" y="1189756"/>
            <a:ext cx="681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</a:rPr>
              <a:t>OÂân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soá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löôïng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trong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phaïm</a:t>
            </a:r>
            <a:r>
              <a:rPr lang="en-US" sz="3600" b="1" dirty="0">
                <a:latin typeface="VNI-Avo" pitchFamily="2" charset="0"/>
              </a:rPr>
              <a:t> vi 6</a:t>
            </a:r>
          </a:p>
        </p:txBody>
      </p:sp>
      <p:pic>
        <p:nvPicPr>
          <p:cNvPr id="10" name="Hình ảnh 9" descr="Ảnh có chứa Mặt người, trang phục, cậu bé, cô gái&#10;&#10;Nội dung do AI tạo ra có thể không chính xác.">
            <a:extLst>
              <a:ext uri="{FF2B5EF4-FFF2-40B4-BE49-F238E27FC236}">
                <a16:creationId xmlns:a16="http://schemas.microsoft.com/office/drawing/2014/main" id="{09221C21-A508-0DED-B250-896E7FF563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60" y="3429000"/>
            <a:ext cx="2143125" cy="2143125"/>
          </a:xfrm>
          <a:prstGeom prst="rect">
            <a:avLst/>
          </a:prstGeom>
        </p:spPr>
      </p:pic>
      <p:pic>
        <p:nvPicPr>
          <p:cNvPr id="12" name="Hình ảnh 11" descr="Ảnh có chứa trang phục, người, Mặt người, cười&#10;&#10;Nội dung do AI tạo ra có thể không chính xác.">
            <a:extLst>
              <a:ext uri="{FF2B5EF4-FFF2-40B4-BE49-F238E27FC236}">
                <a16:creationId xmlns:a16="http://schemas.microsoft.com/office/drawing/2014/main" id="{A6CCCD93-35A6-1A75-981D-2393C3F507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583" y="3983038"/>
            <a:ext cx="2143125" cy="2143125"/>
          </a:xfrm>
          <a:prstGeom prst="rect">
            <a:avLst/>
          </a:prstGeom>
        </p:spPr>
      </p:pic>
      <p:pic>
        <p:nvPicPr>
          <p:cNvPr id="14" name="Hình ảnh 13" descr="Ảnh có chứa Mặt người, trang phục, cậu bé, người&#10;&#10;Nội dung do AI tạo ra có thể không chính xác.">
            <a:extLst>
              <a:ext uri="{FF2B5EF4-FFF2-40B4-BE49-F238E27FC236}">
                <a16:creationId xmlns:a16="http://schemas.microsoft.com/office/drawing/2014/main" id="{995F1D54-D3E3-131F-FD29-26BA58353A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" y="3983039"/>
            <a:ext cx="2143125" cy="214312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E6CB6CD5-4288-50B4-9003-B2D228F02BE7}"/>
              </a:ext>
            </a:extLst>
          </p:cNvPr>
          <p:cNvSpPr txBox="1"/>
          <p:nvPr/>
        </p:nvSpPr>
        <p:spPr>
          <a:xfrm>
            <a:off x="2071703" y="2043964"/>
            <a:ext cx="8101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VNI-Avo" pitchFamily="2" charset="0"/>
              </a:rPr>
              <a:t>Ñaïi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dieän</a:t>
            </a:r>
            <a:r>
              <a:rPr lang="en-US" sz="2400" b="1" dirty="0">
                <a:latin typeface="VNI-Avo" pitchFamily="2" charset="0"/>
              </a:rPr>
              <a:t> 3 </a:t>
            </a:r>
            <a:r>
              <a:rPr lang="en-US" sz="2400" b="1" dirty="0" err="1">
                <a:latin typeface="VNI-Avo" pitchFamily="2" charset="0"/>
              </a:rPr>
              <a:t>gia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ñình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leân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tìm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nhoùm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ñoà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duøng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coù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soá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löôïng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laø</a:t>
            </a:r>
            <a:r>
              <a:rPr lang="en-US" sz="2400" b="1" dirty="0">
                <a:latin typeface="VNI-Avo" pitchFamily="2" charset="0"/>
              </a:rPr>
              <a:t> 6, </a:t>
            </a:r>
            <a:r>
              <a:rPr lang="en-US" sz="2400" b="1" dirty="0" err="1">
                <a:latin typeface="VNI-Avo" pitchFamily="2" charset="0"/>
              </a:rPr>
              <a:t>gaén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theå</a:t>
            </a:r>
            <a:r>
              <a:rPr lang="en-US" sz="2400" b="1" dirty="0">
                <a:latin typeface="VNI-Avo" pitchFamily="2" charset="0"/>
              </a:rPr>
              <a:t> </a:t>
            </a:r>
            <a:r>
              <a:rPr lang="en-US" sz="2400" b="1" dirty="0" err="1">
                <a:latin typeface="VNI-Avo" pitchFamily="2" charset="0"/>
              </a:rPr>
              <a:t>soá</a:t>
            </a:r>
            <a:r>
              <a:rPr lang="en-US" sz="2400" b="1" dirty="0">
                <a:latin typeface="VNI-Avo" pitchFamily="2" charset="0"/>
              </a:rPr>
              <a:t> 6 </a:t>
            </a:r>
          </a:p>
        </p:txBody>
      </p:sp>
      <p:pic>
        <p:nvPicPr>
          <p:cNvPr id="2" name="Thoại 010 ôn số luong 6">
            <a:hlinkClick r:id="" action="ppaction://media"/>
            <a:extLst>
              <a:ext uri="{FF2B5EF4-FFF2-40B4-BE49-F238E27FC236}">
                <a16:creationId xmlns:a16="http://schemas.microsoft.com/office/drawing/2014/main" id="{B5101FB6-0497-BC6B-1DB9-67BAE9F71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116249" y="339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59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5" name="coin.wav"/>
          </p:stSnd>
        </p:sndAc>
      </p:transition>
    </mc:Choice>
    <mc:Fallback xmlns="">
      <p:transition spd="slow">
        <p:fade/>
        <p:sndAc>
          <p:stSnd>
            <p:snd r:embed="rId12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6DF07CE-1C84-F1DA-8959-556444CFE7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WhitecornerFlower">
            <a:extLst>
              <a:ext uri="{FF2B5EF4-FFF2-40B4-BE49-F238E27FC236}">
                <a16:creationId xmlns:a16="http://schemas.microsoft.com/office/drawing/2014/main" id="{DF3BEC08-7AF9-C8F6-84B4-42BEFEDA5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WhitecornerFlower">
            <a:extLst>
              <a:ext uri="{FF2B5EF4-FFF2-40B4-BE49-F238E27FC236}">
                <a16:creationId xmlns:a16="http://schemas.microsoft.com/office/drawing/2014/main" id="{8815096C-BD0D-B921-64CF-11C73A9E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39436" y="0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WhitecornerFlower">
            <a:extLst>
              <a:ext uri="{FF2B5EF4-FFF2-40B4-BE49-F238E27FC236}">
                <a16:creationId xmlns:a16="http://schemas.microsoft.com/office/drawing/2014/main" id="{4310BF54-6024-FC2C-D8BD-3EAAAE08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637" y="5405436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 descr="WhitecornerFlower">
            <a:extLst>
              <a:ext uri="{FF2B5EF4-FFF2-40B4-BE49-F238E27FC236}">
                <a16:creationId xmlns:a16="http://schemas.microsoft.com/office/drawing/2014/main" id="{74D56468-53C1-0BC1-B6E3-F8ACC016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39437" y="5405437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Hình ảnh 31" descr="Ảnh có chứa Đồ dùng nhà bếp, ấm, ấm trà, đồ bằng đất nung&#10;&#10;Nội dung do AI tạo ra có thể không chính xác.">
            <a:extLst>
              <a:ext uri="{FF2B5EF4-FFF2-40B4-BE49-F238E27FC236}">
                <a16:creationId xmlns:a16="http://schemas.microsoft.com/office/drawing/2014/main" id="{A05698A2-ABC4-0078-716E-ED1E55DF4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1" y="1701999"/>
            <a:ext cx="1452562" cy="1089422"/>
          </a:xfrm>
          <a:prstGeom prst="rect">
            <a:avLst/>
          </a:prstGeom>
        </p:spPr>
      </p:pic>
      <p:pic>
        <p:nvPicPr>
          <p:cNvPr id="43" name="Hình ảnh 42" descr="Ảnh có chứa Đồ dùng nhà bếp, ấm, ấm trà, đồ bằng đất nung&#10;&#10;Nội dung do AI tạo ra có thể không chính xác.">
            <a:extLst>
              <a:ext uri="{FF2B5EF4-FFF2-40B4-BE49-F238E27FC236}">
                <a16:creationId xmlns:a16="http://schemas.microsoft.com/office/drawing/2014/main" id="{F7B0A297-24F3-CCBC-6986-F4493897C5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86" y="1701999"/>
            <a:ext cx="1452562" cy="1089422"/>
          </a:xfrm>
          <a:prstGeom prst="rect">
            <a:avLst/>
          </a:prstGeom>
        </p:spPr>
      </p:pic>
      <p:pic>
        <p:nvPicPr>
          <p:cNvPr id="44" name="Hình ảnh 43" descr="Ảnh có chứa Đồ dùng nhà bếp, ấm, ấm trà, đồ bằng đất nung&#10;&#10;Nội dung do AI tạo ra có thể không chính xác.">
            <a:extLst>
              <a:ext uri="{FF2B5EF4-FFF2-40B4-BE49-F238E27FC236}">
                <a16:creationId xmlns:a16="http://schemas.microsoft.com/office/drawing/2014/main" id="{F96DD744-6F9F-FF43-04CE-6D5CF664D1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06" y="1701999"/>
            <a:ext cx="1452562" cy="1089422"/>
          </a:xfrm>
          <a:prstGeom prst="rect">
            <a:avLst/>
          </a:prstGeom>
        </p:spPr>
      </p:pic>
      <p:pic>
        <p:nvPicPr>
          <p:cNvPr id="45" name="Hình ảnh 44" descr="Ảnh có chứa Đồ dùng nhà bếp, ấm, ấm trà, đồ bằng đất nung&#10;&#10;Nội dung do AI tạo ra có thể không chính xác.">
            <a:extLst>
              <a:ext uri="{FF2B5EF4-FFF2-40B4-BE49-F238E27FC236}">
                <a16:creationId xmlns:a16="http://schemas.microsoft.com/office/drawing/2014/main" id="{0C2FFDEA-9840-F60D-BD7E-9C420CEB3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27" y="1684933"/>
            <a:ext cx="1452562" cy="1089422"/>
          </a:xfrm>
          <a:prstGeom prst="rect">
            <a:avLst/>
          </a:prstGeom>
        </p:spPr>
      </p:pic>
      <p:pic>
        <p:nvPicPr>
          <p:cNvPr id="46" name="Hình ảnh 45" descr="Ảnh có chứa Đồ dùng nhà bếp, ấm, ấm trà, đồ bằng đất nung&#10;&#10;Nội dung do AI tạo ra có thể không chính xác.">
            <a:extLst>
              <a:ext uri="{FF2B5EF4-FFF2-40B4-BE49-F238E27FC236}">
                <a16:creationId xmlns:a16="http://schemas.microsoft.com/office/drawing/2014/main" id="{91596757-C1AA-D957-630D-D68A123625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266" y="1701999"/>
            <a:ext cx="1452562" cy="1089422"/>
          </a:xfrm>
          <a:prstGeom prst="rect">
            <a:avLst/>
          </a:prstGeom>
        </p:spPr>
      </p:pic>
      <p:pic>
        <p:nvPicPr>
          <p:cNvPr id="47" name="Hình ảnh 46" descr="Ảnh có chứa Đồ dùng nhà bếp, ấm, ấm trà, đồ bằng đất nung&#10;&#10;Nội dung do AI tạo ra có thể không chính xác.">
            <a:extLst>
              <a:ext uri="{FF2B5EF4-FFF2-40B4-BE49-F238E27FC236}">
                <a16:creationId xmlns:a16="http://schemas.microsoft.com/office/drawing/2014/main" id="{267D83CE-CBE7-ACA8-660D-E7E1D2869F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45" y="1684933"/>
            <a:ext cx="1452562" cy="1089422"/>
          </a:xfrm>
          <a:prstGeom prst="rect">
            <a:avLst/>
          </a:prstGeom>
        </p:spPr>
      </p:pic>
      <p:pic>
        <p:nvPicPr>
          <p:cNvPr id="52" name="Hình ảnh 51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2ED965AE-E2D6-9B48-82BF-0A8048A7E2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1693703" y="3613809"/>
            <a:ext cx="1194936" cy="1077786"/>
          </a:xfrm>
          <a:prstGeom prst="rect">
            <a:avLst/>
          </a:prstGeom>
        </p:spPr>
      </p:pic>
      <p:pic>
        <p:nvPicPr>
          <p:cNvPr id="53" name="Hình ảnh 52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008B3C1A-91E6-20CF-27D8-DE8330B8A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2965761" y="3622342"/>
            <a:ext cx="1194936" cy="1077786"/>
          </a:xfrm>
          <a:prstGeom prst="rect">
            <a:avLst/>
          </a:prstGeom>
        </p:spPr>
      </p:pic>
      <p:pic>
        <p:nvPicPr>
          <p:cNvPr id="54" name="Hình ảnh 53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21543B8F-DEF9-D249-AAF4-463224E615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4247521" y="3591384"/>
            <a:ext cx="1194936" cy="1077786"/>
          </a:xfrm>
          <a:prstGeom prst="rect">
            <a:avLst/>
          </a:prstGeom>
        </p:spPr>
      </p:pic>
      <p:pic>
        <p:nvPicPr>
          <p:cNvPr id="55" name="Hình ảnh 54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EE3CB35A-2CA4-7384-F8C4-7F6165071E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5596701" y="3591384"/>
            <a:ext cx="1194936" cy="1077786"/>
          </a:xfrm>
          <a:prstGeom prst="rect">
            <a:avLst/>
          </a:prstGeom>
        </p:spPr>
      </p:pic>
      <p:pic>
        <p:nvPicPr>
          <p:cNvPr id="56" name="Hình ảnh 55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93120882-CB1D-5D95-9454-27231BD79D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6893850" y="3591384"/>
            <a:ext cx="1194936" cy="1077786"/>
          </a:xfrm>
          <a:prstGeom prst="rect">
            <a:avLst/>
          </a:prstGeom>
        </p:spPr>
      </p:pic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6F29E55F-6D99-C069-DE4B-42F06EA142D1}"/>
              </a:ext>
            </a:extLst>
          </p:cNvPr>
          <p:cNvSpPr/>
          <p:nvPr/>
        </p:nvSpPr>
        <p:spPr>
          <a:xfrm>
            <a:off x="6361249" y="5531049"/>
            <a:ext cx="849087" cy="10894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VNI-Avo" pitchFamily="2" charset="0"/>
              </a:rPr>
              <a:t>6</a:t>
            </a:r>
          </a:p>
        </p:txBody>
      </p:sp>
      <p:pic>
        <p:nvPicPr>
          <p:cNvPr id="58" name="Hình ảnh 57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5900E02B-A6F3-32AE-2087-28AC259F41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331357" y="3613809"/>
            <a:ext cx="1194936" cy="1077786"/>
          </a:xfrm>
          <a:prstGeom prst="rect">
            <a:avLst/>
          </a:prstGeom>
        </p:spPr>
      </p:pic>
      <p:pic>
        <p:nvPicPr>
          <p:cNvPr id="59" name="Hình ảnh 58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1C37B57D-2ECA-4F13-0673-0199B893B7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8175610" y="3613809"/>
            <a:ext cx="1194936" cy="1077786"/>
          </a:xfrm>
          <a:prstGeom prst="rect">
            <a:avLst/>
          </a:prstGeom>
        </p:spPr>
      </p:pic>
      <p:sp>
        <p:nvSpPr>
          <p:cNvPr id="60" name="Hình chữ nhật 59">
            <a:extLst>
              <a:ext uri="{FF2B5EF4-FFF2-40B4-BE49-F238E27FC236}">
                <a16:creationId xmlns:a16="http://schemas.microsoft.com/office/drawing/2014/main" id="{1D1ED37E-466C-6C01-E16B-7876FD6880D0}"/>
              </a:ext>
            </a:extLst>
          </p:cNvPr>
          <p:cNvSpPr/>
          <p:nvPr/>
        </p:nvSpPr>
        <p:spPr>
          <a:xfrm>
            <a:off x="8059879" y="5531049"/>
            <a:ext cx="849087" cy="10894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VNI-Avo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93041987"/>
      </p:ext>
    </p:extLst>
  </p:cSld>
  <p:clrMapOvr>
    <a:masterClrMapping/>
  </p:clrMapOvr>
  <p:transition spd="slow">
    <p:push dir="u"/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8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28099 -0.5618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0.1323 -0.2905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1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Phim hoạt hình, Hoạt hình, minh họa, phim hoạt hình&#10;&#10;Nội dung do AI tạo ra có thể không chính xác.">
            <a:extLst>
              <a:ext uri="{FF2B5EF4-FFF2-40B4-BE49-F238E27FC236}">
                <a16:creationId xmlns:a16="http://schemas.microsoft.com/office/drawing/2014/main" id="{3F418AA9-AFB8-BAD5-1F96-77022BC00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771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9A93C1D-8B8D-49B1-EEDD-EF5B9496B034}"/>
              </a:ext>
            </a:extLst>
          </p:cNvPr>
          <p:cNvSpPr txBox="1"/>
          <p:nvPr/>
        </p:nvSpPr>
        <p:spPr>
          <a:xfrm>
            <a:off x="4085674" y="1762387"/>
            <a:ext cx="4020652" cy="64633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</a:rPr>
              <a:t>Phaàn</a:t>
            </a:r>
            <a:r>
              <a:rPr lang="en-US" sz="3600" b="1" dirty="0">
                <a:latin typeface="VNI-Avo" pitchFamily="2" charset="0"/>
              </a:rPr>
              <a:t> 2: </a:t>
            </a:r>
            <a:r>
              <a:rPr lang="en-US" sz="3600" b="1" dirty="0" err="1">
                <a:latin typeface="VNI-Avo" pitchFamily="2" charset="0"/>
              </a:rPr>
              <a:t>Taøi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naêng</a:t>
            </a:r>
            <a:endParaRPr lang="en-US" sz="3600" b="1" dirty="0">
              <a:latin typeface="VNI-Avo" pitchFamily="2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34BF633-BF41-8132-92DD-EEA19C1E8553}"/>
              </a:ext>
            </a:extLst>
          </p:cNvPr>
          <p:cNvSpPr txBox="1"/>
          <p:nvPr/>
        </p:nvSpPr>
        <p:spPr>
          <a:xfrm>
            <a:off x="3289300" y="2397417"/>
            <a:ext cx="5613400" cy="1754326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latin typeface="VNI-Avo" pitchFamily="2" charset="0"/>
              </a:rPr>
              <a:t>Ñeám</a:t>
            </a:r>
            <a:r>
              <a:rPr lang="en-US" sz="3600" b="1" dirty="0">
                <a:latin typeface="VNI-Avo" pitchFamily="2" charset="0"/>
              </a:rPr>
              <a:t>, </a:t>
            </a:r>
            <a:r>
              <a:rPr lang="en-US" sz="3600" b="1" dirty="0" err="1">
                <a:latin typeface="VNI-Avo" pitchFamily="2" charset="0"/>
              </a:rPr>
              <a:t>taïo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nhoùm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soá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löôïng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trong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phaïm</a:t>
            </a:r>
            <a:r>
              <a:rPr lang="en-US" sz="3600" b="1" dirty="0">
                <a:latin typeface="VNI-Avo" pitchFamily="2" charset="0"/>
              </a:rPr>
              <a:t> vi 7, </a:t>
            </a:r>
            <a:r>
              <a:rPr lang="en-US" sz="3600" b="1" dirty="0" err="1">
                <a:latin typeface="VNI-Avo" pitchFamily="2" charset="0"/>
              </a:rPr>
              <a:t>nhaän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bieát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soá</a:t>
            </a:r>
            <a:r>
              <a:rPr lang="en-US" sz="3600" b="1" dirty="0">
                <a:latin typeface="VNI-Avo" pitchFamily="2" charset="0"/>
              </a:rPr>
              <a:t> 7</a:t>
            </a:r>
          </a:p>
        </p:txBody>
      </p:sp>
      <p:pic>
        <p:nvPicPr>
          <p:cNvPr id="2" name="Thoại 011 thi tài năng">
            <a:hlinkClick r:id="" action="ppaction://media"/>
            <a:extLst>
              <a:ext uri="{FF2B5EF4-FFF2-40B4-BE49-F238E27FC236}">
                <a16:creationId xmlns:a16="http://schemas.microsoft.com/office/drawing/2014/main" id="{E40B9276-6378-FD30-2E80-E8E6942F5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6172" y="2286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5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8B8F50E1-6457-6F80-238B-A67506F77C7F}"/>
              </a:ext>
            </a:extLst>
          </p:cNvPr>
          <p:cNvSpPr/>
          <p:nvPr/>
        </p:nvSpPr>
        <p:spPr>
          <a:xfrm>
            <a:off x="19148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NI-Avo" pitchFamily="2" charset="0"/>
            </a:endParaRPr>
          </a:p>
        </p:txBody>
      </p:sp>
      <p:pic>
        <p:nvPicPr>
          <p:cNvPr id="3" name="Picture 3" descr="WhitecornerFlower">
            <a:extLst>
              <a:ext uri="{FF2B5EF4-FFF2-40B4-BE49-F238E27FC236}">
                <a16:creationId xmlns:a16="http://schemas.microsoft.com/office/drawing/2014/main" id="{74A284A1-B32D-C66E-5CC6-B5021829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WhitecornerFlower">
            <a:extLst>
              <a:ext uri="{FF2B5EF4-FFF2-40B4-BE49-F238E27FC236}">
                <a16:creationId xmlns:a16="http://schemas.microsoft.com/office/drawing/2014/main" id="{70F50E5A-B71C-73FF-9FAA-7FF4C05C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20289" y="6647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WhitecornerFlower">
            <a:extLst>
              <a:ext uri="{FF2B5EF4-FFF2-40B4-BE49-F238E27FC236}">
                <a16:creationId xmlns:a16="http://schemas.microsoft.com/office/drawing/2014/main" id="{A1E8BD54-5215-058A-4A87-2F009A445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39437" y="5466396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WhitecornerFlower">
            <a:extLst>
              <a:ext uri="{FF2B5EF4-FFF2-40B4-BE49-F238E27FC236}">
                <a16:creationId xmlns:a16="http://schemas.microsoft.com/office/drawing/2014/main" id="{E8D8A1EF-6869-0FB3-6165-A0FDFAA0D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350" y="5423721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Hình ảnh 9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A6CCB196-14F4-22C8-7B07-DA0425411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6160027" y="5106676"/>
            <a:ext cx="844935" cy="762099"/>
          </a:xfrm>
          <a:prstGeom prst="rect">
            <a:avLst/>
          </a:prstGeom>
        </p:spPr>
      </p:pic>
      <p:pic>
        <p:nvPicPr>
          <p:cNvPr id="14" name="Hình ảnh 13" descr="Ảnh có chứa cái thìa, đồ để trên bàn, Dụng cụ nhà bếp, đồ bằng bạc&#10;&#10;Nội dung do AI tạo ra có thể không chính xác.">
            <a:extLst>
              <a:ext uri="{FF2B5EF4-FFF2-40B4-BE49-F238E27FC236}">
                <a16:creationId xmlns:a16="http://schemas.microsoft.com/office/drawing/2014/main" id="{9E0DCF40-2614-1BC7-A875-2C1B8D4C3A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67" y="5964359"/>
            <a:ext cx="794020" cy="794020"/>
          </a:xfrm>
          <a:prstGeom prst="rect">
            <a:avLst/>
          </a:prstGeom>
        </p:spPr>
      </p:pic>
      <p:pic>
        <p:nvPicPr>
          <p:cNvPr id="21" name="Hình ảnh 20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2FB57FA3-CD07-4D91-FCC0-9A798E15EF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1486244" y="5097081"/>
            <a:ext cx="886487" cy="799577"/>
          </a:xfrm>
          <a:prstGeom prst="rect">
            <a:avLst/>
          </a:prstGeom>
        </p:spPr>
      </p:pic>
      <p:pic>
        <p:nvPicPr>
          <p:cNvPr id="22" name="Hình ảnh 21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CE10F494-A6A9-477D-9890-3B24372FA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2446314" y="5115819"/>
            <a:ext cx="844935" cy="762099"/>
          </a:xfrm>
          <a:prstGeom prst="rect">
            <a:avLst/>
          </a:prstGeom>
        </p:spPr>
      </p:pic>
      <p:pic>
        <p:nvPicPr>
          <p:cNvPr id="23" name="Hình ảnh 22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55E63748-8A74-DB85-E9D1-DCDB974B09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3384248" y="5106676"/>
            <a:ext cx="844935" cy="762099"/>
          </a:xfrm>
          <a:prstGeom prst="rect">
            <a:avLst/>
          </a:prstGeom>
        </p:spPr>
      </p:pic>
      <p:pic>
        <p:nvPicPr>
          <p:cNvPr id="24" name="Hình ảnh 23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73DA238D-CA58-8A6F-6EB7-C66FC3AAE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4306800" y="5115818"/>
            <a:ext cx="844935" cy="762099"/>
          </a:xfrm>
          <a:prstGeom prst="rect">
            <a:avLst/>
          </a:prstGeom>
        </p:spPr>
      </p:pic>
      <p:pic>
        <p:nvPicPr>
          <p:cNvPr id="25" name="Hình ảnh 24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D0E184DC-9E68-E7DF-3A8F-8DF5B8E45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5220727" y="5115819"/>
            <a:ext cx="844935" cy="762099"/>
          </a:xfrm>
          <a:prstGeom prst="rect">
            <a:avLst/>
          </a:prstGeom>
        </p:spPr>
      </p:pic>
      <p:pic>
        <p:nvPicPr>
          <p:cNvPr id="28" name="Hình ảnh 27" descr="Ảnh có chứa đồ để trên bàn, bát, bát đĩa, Bát trộn&#10;&#10;Nội dung do AI tạo ra có thể không chính xác.">
            <a:extLst>
              <a:ext uri="{FF2B5EF4-FFF2-40B4-BE49-F238E27FC236}">
                <a16:creationId xmlns:a16="http://schemas.microsoft.com/office/drawing/2014/main" id="{92173FC4-5921-7A6C-C8A7-AB5A38B25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9714" r="5143" b="11428"/>
          <a:stretch>
            <a:fillRect/>
          </a:stretch>
        </p:blipFill>
        <p:spPr>
          <a:xfrm>
            <a:off x="7099327" y="5106816"/>
            <a:ext cx="844935" cy="762099"/>
          </a:xfrm>
          <a:prstGeom prst="rect">
            <a:avLst/>
          </a:prstGeom>
        </p:spPr>
      </p:pic>
      <p:pic>
        <p:nvPicPr>
          <p:cNvPr id="29" name="Hình ảnh 28" descr="Ảnh có chứa cái thìa, đồ để trên bàn, Dụng cụ nhà bếp, đồ bằng bạc&#10;&#10;Nội dung do AI tạo ra có thể không chính xác.">
            <a:extLst>
              <a:ext uri="{FF2B5EF4-FFF2-40B4-BE49-F238E27FC236}">
                <a16:creationId xmlns:a16="http://schemas.microsoft.com/office/drawing/2014/main" id="{8B2EB1DF-D70F-B110-A2AE-57A65A8D35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21" y="5996280"/>
            <a:ext cx="762099" cy="762099"/>
          </a:xfrm>
          <a:prstGeom prst="rect">
            <a:avLst/>
          </a:prstGeom>
        </p:spPr>
      </p:pic>
      <p:pic>
        <p:nvPicPr>
          <p:cNvPr id="30" name="Hình ảnh 29" descr="Ảnh có chứa cái thìa, đồ để trên bàn, Dụng cụ nhà bếp, đồ bằng bạc&#10;&#10;Nội dung do AI tạo ra có thể không chính xác.">
            <a:extLst>
              <a:ext uri="{FF2B5EF4-FFF2-40B4-BE49-F238E27FC236}">
                <a16:creationId xmlns:a16="http://schemas.microsoft.com/office/drawing/2014/main" id="{F8A92FFB-C0AC-D867-7988-A43E8F3FEE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78" y="5982338"/>
            <a:ext cx="762099" cy="762099"/>
          </a:xfrm>
          <a:prstGeom prst="rect">
            <a:avLst/>
          </a:prstGeom>
        </p:spPr>
      </p:pic>
      <p:pic>
        <p:nvPicPr>
          <p:cNvPr id="31" name="Hình ảnh 30" descr="Ảnh có chứa cái thìa, đồ để trên bàn, Dụng cụ nhà bếp, đồ bằng bạc&#10;&#10;Nội dung do AI tạo ra có thể không chính xác.">
            <a:extLst>
              <a:ext uri="{FF2B5EF4-FFF2-40B4-BE49-F238E27FC236}">
                <a16:creationId xmlns:a16="http://schemas.microsoft.com/office/drawing/2014/main" id="{0C592335-6F81-EEAE-57AA-3124355C3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36" y="5996279"/>
            <a:ext cx="762099" cy="762099"/>
          </a:xfrm>
          <a:prstGeom prst="rect">
            <a:avLst/>
          </a:prstGeom>
        </p:spPr>
      </p:pic>
      <p:pic>
        <p:nvPicPr>
          <p:cNvPr id="32" name="Hình ảnh 31" descr="Ảnh có chứa cái thìa, đồ để trên bàn, Dụng cụ nhà bếp, đồ bằng bạc&#10;&#10;Nội dung do AI tạo ra có thể không chính xác.">
            <a:extLst>
              <a:ext uri="{FF2B5EF4-FFF2-40B4-BE49-F238E27FC236}">
                <a16:creationId xmlns:a16="http://schemas.microsoft.com/office/drawing/2014/main" id="{4CE4DBED-8378-141E-F33A-B941F69D7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310" y="5964359"/>
            <a:ext cx="762099" cy="762099"/>
          </a:xfrm>
          <a:prstGeom prst="rect">
            <a:avLst/>
          </a:prstGeom>
        </p:spPr>
      </p:pic>
      <p:pic>
        <p:nvPicPr>
          <p:cNvPr id="33" name="Hình ảnh 32" descr="Ảnh có chứa cái thìa, đồ để trên bàn, Dụng cụ nhà bếp, đồ bằng bạc&#10;&#10;Nội dung do AI tạo ra có thể không chính xác.">
            <a:extLst>
              <a:ext uri="{FF2B5EF4-FFF2-40B4-BE49-F238E27FC236}">
                <a16:creationId xmlns:a16="http://schemas.microsoft.com/office/drawing/2014/main" id="{CCA2F111-E625-11FB-4225-C9780D33A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188" y="5964358"/>
            <a:ext cx="762099" cy="762099"/>
          </a:xfrm>
          <a:prstGeom prst="rect">
            <a:avLst/>
          </a:prstGeom>
        </p:spPr>
      </p:pic>
      <p:pic>
        <p:nvPicPr>
          <p:cNvPr id="34" name="Hình ảnh 33" descr="Ảnh có chứa cái thìa, đồ để trên bàn, Dụng cụ nhà bếp, đồ bằng bạc&#10;&#10;Nội dung do AI tạo ra có thể không chính xác.">
            <a:extLst>
              <a:ext uri="{FF2B5EF4-FFF2-40B4-BE49-F238E27FC236}">
                <a16:creationId xmlns:a16="http://schemas.microsoft.com/office/drawing/2014/main" id="{DEB38731-84E6-CE48-EE20-A274D9F2D3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57" y="6021738"/>
            <a:ext cx="762099" cy="762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</p:pic>
      <p:sp>
        <p:nvSpPr>
          <p:cNvPr id="40" name="Hình chữ nhật 39">
            <a:extLst>
              <a:ext uri="{FF2B5EF4-FFF2-40B4-BE49-F238E27FC236}">
                <a16:creationId xmlns:a16="http://schemas.microsoft.com/office/drawing/2014/main" id="{0F1EACC2-079B-2F02-78E9-D0AB24DD52F3}"/>
              </a:ext>
            </a:extLst>
          </p:cNvPr>
          <p:cNvSpPr/>
          <p:nvPr/>
        </p:nvSpPr>
        <p:spPr>
          <a:xfrm>
            <a:off x="10279083" y="4609298"/>
            <a:ext cx="678096" cy="81442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VNI-Avo" pitchFamily="2" charset="0"/>
              </a:rPr>
              <a:t>6</a:t>
            </a:r>
          </a:p>
        </p:txBody>
      </p:sp>
      <p:sp>
        <p:nvSpPr>
          <p:cNvPr id="42" name="Hình chữ nhật 41">
            <a:extLst>
              <a:ext uri="{FF2B5EF4-FFF2-40B4-BE49-F238E27FC236}">
                <a16:creationId xmlns:a16="http://schemas.microsoft.com/office/drawing/2014/main" id="{C751CDD2-6EF5-7636-BD4C-7EB0DD1A4D2B}"/>
              </a:ext>
            </a:extLst>
          </p:cNvPr>
          <p:cNvSpPr/>
          <p:nvPr/>
        </p:nvSpPr>
        <p:spPr>
          <a:xfrm>
            <a:off x="9712719" y="5692456"/>
            <a:ext cx="678096" cy="762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43" name="Hình chữ nhật 42">
            <a:extLst>
              <a:ext uri="{FF2B5EF4-FFF2-40B4-BE49-F238E27FC236}">
                <a16:creationId xmlns:a16="http://schemas.microsoft.com/office/drawing/2014/main" id="{E89CD8F6-1AE2-BE56-2974-AE16A6C3F6A0}"/>
              </a:ext>
            </a:extLst>
          </p:cNvPr>
          <p:cNvSpPr/>
          <p:nvPr/>
        </p:nvSpPr>
        <p:spPr>
          <a:xfrm>
            <a:off x="8624999" y="5947748"/>
            <a:ext cx="678095" cy="7620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VNI-Avo" pitchFamily="2" charset="0"/>
              </a:rPr>
              <a:t>7</a:t>
            </a:r>
          </a:p>
        </p:txBody>
      </p:sp>
      <p:pic>
        <p:nvPicPr>
          <p:cNvPr id="9" name="Picture 3" descr="WhitecornerFlower">
            <a:extLst>
              <a:ext uri="{FF2B5EF4-FFF2-40B4-BE49-F238E27FC236}">
                <a16:creationId xmlns:a16="http://schemas.microsoft.com/office/drawing/2014/main" id="{EC110721-305C-8E81-7EF2-E57156542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78784" y="5377104"/>
            <a:ext cx="1452563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hoại 012 xep dem">
            <a:hlinkClick r:id="" action="ppaction://media"/>
            <a:extLst>
              <a:ext uri="{FF2B5EF4-FFF2-40B4-BE49-F238E27FC236}">
                <a16:creationId xmlns:a16="http://schemas.microsoft.com/office/drawing/2014/main" id="{EC971BDB-5473-64F9-C2CF-01159FF99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7100" y="2168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2775"/>
      </p:ext>
    </p:extLst>
  </p:cSld>
  <p:clrMapOvr>
    <a:masterClrMapping/>
  </p:clrMapOvr>
  <p:transition spd="slow">
    <p:wheel spokes="1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1.45833E-6 -0.25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1862 -0.36551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8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15013 -0.03148 " pathEditMode="relative" rAng="0" ptsTypes="AA">
                                      <p:cBhvr>
                                        <p:cTn id="27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-0.10651 -0.18727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2" grpId="5" animBg="1"/>
      <p:bldP spid="2" grpId="6" animBg="1"/>
      <p:bldP spid="40" grpId="0" animBg="1"/>
      <p:bldP spid="40" grpId="1" animBg="1"/>
      <p:bldP spid="40" grpId="2" animBg="1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số 7. bản sau">
            <a:hlinkClick r:id="" action="ppaction://media"/>
            <a:extLst>
              <a:ext uri="{FF2B5EF4-FFF2-40B4-BE49-F238E27FC236}">
                <a16:creationId xmlns:a16="http://schemas.microsoft.com/office/drawing/2014/main" id="{4719B9FE-83BE-841D-A0D7-F10E5B3249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5916" y="0"/>
            <a:ext cx="12357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4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5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D:\GIÁO ÁN\LỚP 5 TUỔI 2025 - 2026\GIÁO ÁN  HỘI GIẢNG, KIỂM TRA\Thi giáo án điện tử\"/>
  <p:tag name="ISPRING_PRESENTATION_PATH" val="D:\GIÁO ÁN\LỚP 5 TUỔI 2025 - 2026\GIÁO ÁN  HỘI GIẢNG, KIỂM TRA\Thi giáo án điện tử.pptx"/>
  <p:tag name="ISPRING_PROJECT_VERSION" val="9"/>
  <p:tag name="ISPRING_PROJECT_FOLDER_UPDATED" val="1"/>
  <p:tag name="ISPRING_SCREEN_RECS_UPDATED" val="D:\GIÁO ÁN\LỚP 5 TUỔI 2025 - 2026\GIÁO ÁN  HỘI GIẢNG, KIỂM TRA\Thi giáo án điện tử\"/>
  <p:tag name="ISPRING_UUID" val="{BC6F4180-ACAC-42FE-B8A6-421D369A0E0C}"/>
  <p:tag name="ISPRING_LMS_API_VERSION" val="SCORM 1.2"/>
  <p:tag name="ISPRING_ULTRA_SCORM_COURSE_ID" val="D19AF7F2-B2EC-40C1-AF14-49A3889723BB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SCORM_RATE_SLIDES" val="0"/>
  <p:tag name="ISPRING_SCORM_PASSING_SCORE" val="8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QEG9bQ8C9sfwEAABkEwAAHQAAAHVuaXZlcnNhbC9jb21tb25fbWVzc2FnZXMubG5nrVhtb9s2EP5eoP+BEFBgA7q0HdBiGBIXtMTYQmTJFem43QsERmJsopLo6cWp92m/Zj9sv2RHSnbtvkBSEsA2RMr33JF3z92R528/ZSnaiqKUKr+wXp29tJDIY5XIfHVhLdjlT79YqKx4nvBU5eLCypWF3o6ePjlPeb6q+UrA89MnCJ1noixhWI706PMYyeTCmo8jO5jNsf8h8oJJEI3diTWyVbbh+Q55aqX+yH/4+c2bT69ev/nx/EUr2QeIzrDnnUIhg/T6ZQ8gn4WBFwEa8SKfvGfWSP8OkwsWzHN9Yo3ah2HS85BcWyP92ym3CEPis4h6rkMil0Z+wMxeeIQRxxp9UDVa861AlUJbKe5QtRbgyUoWApWpTMyLWMFEXosuZU4ww64fhYSy0LWZG/jWiKqi2D03sLyu1qoAdSVKZMlvUpEYnRAz5v2mECWo5hXEFIJPtZbwT5VxmZ91q176XoCdCM/n0YxQiiewueywKEA6gb+T1RreJUI9BxV3eap4gm4LAYABRXyzSWXc/FPSTaEtnKd812lFiJeuP4lYEHg0Ir6zn7FGJE+QU3C92IEoIaYkBICCl6K4h2xkYt2II5ymwxCm7mTqwZdpE6ZytU7hWw21Y04gEuYi75KCSCUhxDilyyB09KaBKsTRhpflnSqSkyg99mcXsOvbARDBZkfgTGPsgSE+JOSvohBx1Q0GVmIT3y2vYKkQgBEzyUBTKqvLCmiTbVJRCWOt1EvhsQmpG3GrgF+p4Nsm9kG7IVtnmHt44dvTaMx8eBwT8KvH6zxe95QDcn6TH8dsqCFMjmO+06YWLRoH7yG7QDIMhkgEV5ADr4ZIfCAUNpnQLhkfX7sTbLwEeW+flPZJL+Y6x6Q7xOMY5HQ0baWqS5jRWwKpyXikPBumhpJ3C4hiF3vfya0NKoSDGa3kVoAdRSKKTkWQ7m3iaFK9W7i/RZfY9YjzjdDjO5SrCvFky/NYQLDFXPt0B+8SmZh3OuyN/r9q+TfiVZvqn7VVwnfI+2dD7TkpLN9hBK8qkW2qLtV6w1rz72OFpvh3Teiz9PvppzbxcegGj+OZUmZ12lSgB/vnYNlQH3Ua8cCd6u+tx7aENqWGQMOiiyP0GGl/qalWO3YDXRET0V/O9S9BZt7ULShsbn6r+kv7QQvgK3RfDDqFPTaWU2h1MqhC/WWvYdUn5l/rgtFffknG1GVQdZbippRVp2bD59711dD5/oX1qGc9KTbMZR6Y7APgqu0HS5TKDOxPemAuZmS/A02JOFnJUtVpYuifyo+mTMDe1pn4uhu+LVRmZlNe7sO/KVNvH2JFs7iwUTof0E8dGNzbP0cEvr+XKMEhtDE29m3d+9ia7WlPIaCP3gqP0X3rBDzKeBWvoRzfqjpPegI1RzCHXGIAa9dMBS+6u7AW4AszmlnUzv46CER3dJBEyQHsd19VovxzMIhexgGDNgc/8anqBGJ4fGqAGfSRag++e7me52DmQiw/ygGTNyUuUxlMnXXrBaq0rseMYXs6AzZRQx5VF9BCDkGY4fAKMqI5HFmjGS8+QjplSqWDUMxW6zCuhmn/fPdQV6nMxRDZhxUzvWDmziPsOOYiBigM5+yPTe1O4KAXtzcyqVr1BrOn2Ids/QWeSGQ1FDAk5HDRoi8TzMHdU1zfav33z79d8qZA7nMhpJtm/DnZbL+ul4dRae7Dzl8cXY/9D1BLAwQUAAIACABQEG9bAAAAAAIAAAAAAAAALgAAAHVuaXZlcnNhbC9wbGF5YmFja19hbmRfbmF2aWdhdGlvbl9zZXR0aW5ncy54bWwDAFBLAwQUAAIACABQEG9bFt3QYRIFAAD7GAAAJwAAAHVuaXZlcnNhbC9mbGFzaF9wdWJsaXNoaW5nX3NldHRpbmdzLnhtbNVZ21LjOBB95ytU3prHIYTbAJWEAuIUqQlJNjHLTG1tUYrdibXIkkeSw2Se9mv2w/ZLthWTGyFBmdlQsw8UWO5zuqVWH7VM6fxrwskQlGZSlL3i7p5HQIQyYmJQ9m6D2vsTj2hDRUS5FFD2hPTIeWWnlGY9znTcBWPQVBOkEfosNWUvNiY9KxQeHx93mU6VfSt5ZpBf74YyKaQKNAgDqpByOsJfZpSC9p4YHAjwJ5HiCVbZ2SGklDPdyCjjQFiEkQtmJ0V5jVMde4XcrEfDh4GSmYiuJJeKqEGv7P1y5VeL1YOJTU5VZQkIuya6goN22JzRKGI2Csq77BuQGNggxnCLe4ceeWSRicvewd6+5UH7wjLPmD2fPLU8VxJXQZgnBwkYGlFD88fco4I+KEwH6IpRGSDpwticpYGvZjqQD0UjQRMWBviG2LUqe9XgvuPX/I7fvPLvbzuNPFRnRFAPGr4TptuoV/37Zivwu/fXwU1jY1Dgfwo2AG0amTN9u+N3/Wbgd+4v660NEe5BzTD+zUW9sSHmzr/s1oNNPTUvbjaFtK9bTTfM9ee232nUmx/vg1arEdTbM9R4D8/t1lJhceOXsEBkpua3t4mzpCco4yg2z/a4BoNyxakaQCBrDKuxT7kGj/yZwuDXjHJmRrZCUdUeANILnUJoOrb6yp6tKG9GlxNiYFiS09o+Op2W9oeThakXcu+zab0YZWkqdu1YGvnG0Rf3jqbhnx6uD39FoKUhi0A2qVJjyVqewKsh7M/UsXhwfLw+ihXeStQYGsYopWaihPMjEytm46ehYUPUaXgWaz/jvJulqVRmJqbzg9MgVtCU+lIs7D/7THqSR9O8QdKDqEkTmDuAug9M1NCy6JE+VgrHjLZSEKRLBR56zGCWwymBznraMDM+7GpP1heKUU6QD09lIDfdpayHMVV6oTSm+bEHTVj5vSkN6D/y5c6HVpn6IiJVRR/x0HUxb4NwMbvGzcDthgDlFISiegNLcsG5i3FnoiwuxjdUPYAigZTcyb49qR9SF33pFHuCYuFieAc9zQy4mF4yJ9d3MuMRGcmMcPYAxEiC0WcJ/hUDmW9RSF/JZDyKbZQhmmN9kiGDR4jOXRx9RhdJhkjs2VIOJvfwJWPfSA/6UiEv0CFuNhxnOuff3Yg4pVrPSOkkxnf5QV9vVv1P7+wEaTSk2DRtRo4iA0lqtsJPR0RIM8HhcoQ0w71skxKxaPzOZW67358GzZKM52n+r5MxR73FlGzHyyaJeTUCZ7cxHY4L0RbXmBpLkGFKck58EeIZwkQGroQhFUQKPiI0RMnTtqyHTGYaR/ICzqn190eY4wkT46cBnnfoUUWgnCj3ivsHh0fHH05Oz3YL//z19/u1oKc2s82pdZf3mVdrLyfOyGcXoVdwKy4cbqhn145XQCsvH864TcNccxFxRr5wHXHGPr+UOAOXriavINdcUJawNakSqzrRUj5fvqs+9bXLXVmpYDvGlxvIcTv/s/aPXf+ic3VNcLVvG0H3zKW6mxKF1IQx6kPffm9xxIz7fxfb1m2A6fOdaG2WnFq4jv+bEyEm3Ek03dw2W04T/ujY4to2rj3XwjmFgMf+ID/G8ODnLMF2M3ozEf8RSV1VgttU462p1JsozQ9fVXOp2pLSAFVhjBtpa5vvf6Hm21zin2nV8qfpl8CFT3/TT1KL38rtm4QJluBa2v5z+oG9cnS4Vyq8/GpnB9kW/2FR2fkXUEsDBBQAAgAIAFAQb1sd5FFwXgMAAKALAAAhAAAAdW5pdmVyc2FsL2ZsYXNoX3NraW5fc2V0dGluZ3MueG1sjVZRb9owEH4uvwKxd7JSNlopjURbKlVjbbWyvjvJARaOHdkOHf9+ZxMnDgQIUaX47vt857vPl4ZqQ3l/C1JRwe8Ho0HUuwqTQkrgegFZzoiGfkwUvKT3g+e/8/kgsAjBhPwArSlfKTSUlj5FVCKynPDdXKzEMCbJZiVFwdNB9O35xjxhYKEHpPUuB8ko3yDux+j24em5Hceo0i8asuGSJDAUmDgSZtez0WzUhZBLUApMMndP09H05wUOIzEwF2U8Gd+Op50YdZhn++tE2lJFtSVNRpObybidhKVFbLOuZ2LkIi/y7m3IpViZ3A8YE/NcYDBBUlQDwp/uzHMBjsramSAX+q3hn75Q+7jQWvBhIrhG0Q65kBlhyFnaXydO2eEODKuiKgRmHqcdCE5B8SRNThWGrKBZ9QTS6/RUn7B6IJv4c9nvVeMXk7QDFaMp5iFkajOG7+apoeWbd/NDU0Mp2LuJ0JgIRs8xg0jLAsLArYxHrcXXW6HxukO0JEyh2zc5yDse8p0Uym3RtDnUH/iiPPUgpcH5PwUrMnjcZ+nBmnaHfnx8sH3z86psVWIStqXJy6w2Otwr1vsI5xkd7sMU/Y2z3RH40GMY7go9ENu8M4W+CoETfHfVcSvrMtvPzeBRXrzSYAGZSCGyeljQDExnwsDaTBLBQRYhJ1u6Ihq/Ir8NJt7Z1FUYHDj2GmqVTKipZnAsJJsYfk38ntj1eZXtL2B5mP2ir/Ezcz/IiNyAXAjB1KBfUnDU4A7263YIN9McpwTIF74UXQhcaPB3tnm3IsVe8p2wRGuSrDPMpD3rMKhPHAattQzLeMc15kUWg5xhXyg4QTRtBrWmqzXDP/1J4QvSJvyE0/D0GrfihFZa8wy2w0BksnY63C+MPSuYpgy24C6uZzCHPHGcUKH02nU01XNYal9JpeWi0Mo7XivBRzUdR/BPzEc0Z4XvOK9jTWJlD1PfWzcp6x292VnOHqNBf+zYtZWJvyE6W2qFDfHqRgotPjSRutyuXtuDki1MOc3sFUezF7bFYxhMiLysgHW5Qh7ZXXAz9KuNlIO3eNoJZnxFozaC9TSn1wLvWrSUAP7kssZeNU9/wS4WRKavFaAxYFvchosnww+OHYI4PLNch4Fnsq2oqo7v+H951Ov9B1BLAwQUAAIACABQEG9b1fnwwgwFAACQGQAAJgAAAHVuaXZlcnNhbC9odG1sX3B1Ymxpc2hpbmdfc2V0dGluZ3MueG1s3Vnbcho5EH33V6hmK48B40tiuwAXhqGgwm1hHMe1tUWJGcForZFmJQ2EPO3X7Iftl2yLMTdzsciGpLIPLns0fY5aavVR9zh/+zliaEykooIXnFzm1EGE+yKgfFRw7r3q2ysHKY15gJngpOBw4aDb4kk+TgaMqrBHtAZThYCGq5tYF5xQ6/gmm51MJhmqYmneCpZo4FcZX0TZWBJFuCYyGzM8hV96GhPlPDNYEMBPJPgzrHhyglA+ZWqKIGEE0QA859QsCrOajpiTTa0G2H8aSZHwoCyYkEiOBgXnl7JbyVXO5zYpU4VGhJstUUUYNMP6BgcBNU5g1qNfCAoJHYXgbe70wkETGuiw4JyfnhkesM9u8szY07Vjw1MWsAlcP08QEY0DrHH6mM4oyZBIiAZRRS0TAqRrYyuWmnzWi4F0KJhyHFHfgzfIbFXBqXj9rlt1u26r7Pbvu43UVWuEV/carhWm16hX3H6r7bm9fs1rNg4Gee4n7wDQoZ5Z03e6bs9teW63f1dvH4iwd2qJcZuleuNAzIN716t7h87UKjUPhXRq7ZYdpvbYcbuNeutD32u3G169s0TNzvDKac1n1w9+HhJEJHL1eOswiQYcUwZa8+KMK6JBrRiWI+KJKoVsHGKmiIP+iMno1wQzqqcmQ0HUngiJSyomvu6a7Cs4JqOcJV1KCI5BSi5y+/J6kdrvr9aWnk1nXy5rq5f5hdZ1QqHFd/Y+d3q5cP/6Yr/7OxzNj2lARAtLOZOszQW86sLZUh1z5+/e7fdix2x5rDX2Q5BSPVfC1ZG5FTX+Y1/TMeg0eeHrMGGsl8SxkHoppquDCyd20OSHgq+dP/OMBoIFi7iRaECCFo4gCzpV7qAhpAaDELZjwlEPc7jkqIaw+guESgZKUz273KrP1iVJMUNwgcEtTFCztxFmP8RSreXCIiDmZvGLv7WEJur3dH/ToV2mLg9QReIJXLI25h3CbcxqEH1mTgCRVk5IrA6wRCXGbIy7cymxMW5i+UQk8oRgVvadecKgOh8KK98jUAcbwwcyUFQTG9M7ajX1g0hYgKYiQYw+EaQFAu+TCP4KCVqtSdBQimg2yrDSSDFISDSmZEKCW5uJHmGKKAEk1GgxIzqd4c+EfkEDMhQSeAkew2GDcapS/sxBxDFWakmK5z6+SW/2eqvifnpjFoiDMYYq6TByUBUSxfoo/HiKuNBzHGyHjxM4yyYoAQ1m72zWlvn6MCgaJSwN87cOxgr1EUNynFkOCcyrHlhPG+LxLBFNcs2oIQUphCTlhBc+XC+UJ8SW0MccCc6mCPsgecqk9ZiKRMFImsAptfp6D1M8onz2NIIGC2aUAZFWlKe5s/OLy3fvr65vMtl//vr77V7Qc13ZYdhMlxaW5b3diDXyRefzCm5Hh2GHetFnvALa2W1Y4w51c0/nYY3c0n9YY192IdbAjV7kFeSejmQDWxUyMqoTbMRze3NqAa8bp0tlr/6x7j1uIZilwmZZl8+aGnN7yTlrAF5UnIMfV3L23FK3XEMQoPuG17uxEYSWAO3VfgiSMjTfZCwxsx7BxrZ970HEXStaE1irqq/rfrQihBBb6azdtK221YI/WFbFpvLrrFR9Vi5ApTBKbz6oFRiNoEINvpvu/xcVtsrabyzgRxO2n0OctvbDdK86pXp2JHEiWPohnL2jndef+M74cWH5X+10+rT4qrn2GXPxeW39u/8JjK//F6V48i9QSwMEFAACAAgAUBBvWzNoJNm6AQAATwYAAB8AAAB1bml2ZXJzYWwvaHRtbF9za2luX3NldHRpbmdzLmpzjZRRT8IwEMff/RSkvhoiA534hgESEx9M5M340G3HWOh6TVumaPjurkOk225A+7L+99v/etf1fq565WAx6z32fqrnav1aX1caOM3qDdzUddGh505nRmQJLLIcRCaBNZDi8Om/vDsSlDGTlWm0fXO2xvNj6N4suTA+rggLTWiG0ApC+yS0Lyrwdy2zv6z2GXlljjbWouzHKC1I25eoc14x7HpZDT/BBowF6DPoksdQM70LHqKkkzw6jqIwicc+F2OuuNy+YIr9iMfrVONGJnt6PnTTp1dbBbo88PV/2Kfp3AdEZuyzhbwZeDaYBbOgm1QajIG/uOPpJJjck7DgEQg/oXD0MJqcQGvG82qcoIvMZPZAh0E4DEc+rXgKrSrFkAySYR2TpVermq3ge87Cl/WS4TVC8C3ollX7x1CoNuqCA1QaU1eRNhq6SaICeZLJdM9Nx26SnNuss+36N6qO0Y9QJ4fTg1s3faZRjAmrXTNsXLMVcWvzruZyQWew5OU2jagvVF8QlEjFRUJT1McFuRnb7DRu/d5j3Foer/KygZTN0x0KmPIZ9LNcohNyrtegF4iiTOfj3MYbsa92v1BLAwQUAAIACABVhGFZzBMLLQEvAAAkRAAAFwAAAHVuaXZlcnNhbC91bml2ZXJzYWwucG5n7Xx5WJNnujeOHe1MAduvnVGQpR1ardUSCwgGArRjR3QsUIuIbEkpIkIMkYQtG9E6R9oRiFYlVSDRUolsiQohBEiwgxIlkqgQIgkQIYRXEl9CEhII2b6Aiu3Mt5xzXd9yznX1D5Y87/3ez7387uVZ4NvPY6Lcfu/5excXF7fduz79wsVlpdjF5TeIV1c5Rz65OBHk/LEC+0XUn12YIq8p54dXMj+J/sTF5TrlNWvab52ff3d0VyLWxeWP7y1+rdj9xbszLi47uLs//WRfERwcAc8+zSQpzDbtpav6lW8yrK88Pee75fQ5+tWZnt3HX4vTeX5VOfKH5HUJiT0ZnZ+8O9bzJ/5Pn7770/5G9qb0H4vKrlPcKo7V/MZj5R//vOtwMH2MePsKvXgkAREeHjiS0AWP14YGksiT07OZ7ZkiB2aFU5ojGbCVLi4fl+hcnR+8ewKd3/PWORVyuZ97WmcdPwXJFm9PRWrFWOdz0U8zRfAOQ2N3T24SATF1foXLzdKTPQaZd0ZqrBeVPXcmeLWLS/MQDsYa+WTQ2JN7gKA4THBx2bpeaf5Gub2Rhx5Y4+Jy6CuYb65XCXuurHWR+iMaZXt5t8yyU77yWJzxH69BUkzDWPHui40AnWzXGwgKS0OP4Y05NiucpG0SoxZkUn7rgv3BpMvjt0gWuYI/P8jhvzflKgMiGnTEWyS7gZy/RCfsslrVlqhKJ1fDiLa40Oje+iOUYBrK1JJM2umJHkMCX39eOFgedtIdZykFlF/CKKtdGD01oofmbeokgQHi0BMgxWNryVN/KCEbKhWdRYZYm/AUhWydQ+SmsBRFDjS8tWD4MNc+XJ7BHUEyFFd2jPIf6KoAnbTIsSDtKtaVoYnKcacCo7z0WDnT97HZUjy1B9FOXA+zzabRTHxxUU5khV539Cr6atVfXY5ml2ZOWT3zm5RQ5RjbMUGHWyUIm1HoLj7cN2YpvbejvN/1YqSlWQw31ZLtEP+I2TFKCr+zk+fnrTeVlQMw49vdH5EPwQAtVYqOK34/kqOqx3h0pMTYp2Nhuls8qXs6XWetT+ia1Kdv8o3zuM9yXCcXmKNr2P2idS5VnsrE0K6dqZYiOGEWuoPtc0ao8fgDef6OH8RN3FnVHfhVYIsB7+/H4iiDWF0gCk3OOjfRkk88KawV3hkTYpI1sHg4Syh8NVsgrlWqr3UOj46mOJ4UyTJhmVuprlIIcew1KnnyhB/lM+DBEwYNr9bPw/5aKUV+P5l3pl+SJoYZ7u2hwKWvx4A1Mu7TlEJC4hkllhBwyJDpH4JZCE0VrYX6lwAL/AUJi58newifbtUIa/oQ1vG1IXAE3IetLcpBoCP5GLla+YPtUVZkrYxyO9oXabyeyhBqjI3fsimWKlYPMQKNCaugKuCjtfLmPcs2B5XQwnZ51AimJLxwWBODcxfmQlN7q22wD6q7nVrX+G9kNBhUqtKZ0q+rgsmDU184hwpxHlDbjVC+U2uWsEE+HMbMQcBFh+8qNjLq5CnUrj0J3mKPsx7fnRn7/kFVbuKJbcrAHeyTh6tDSjJuTc5UsXZiRPQ1N7xo/QOHm4SisfwU0tbJttDUg/cn8eoWLolrdVpd09YueggXtWoahJtwvHDUSaLdK/cbXZX4+MKBPsGendkR/vqPvvCFgIJ9O3Pc5abrFVKNCh/uKwCFoIAUUyns09T5R3Ka3Bs0vblITqbU5fHAOvEiwnf2YH2m6sMUOOiJgMIJeZg9PgbR7QcB3IkEYjWkpoZ0bgsLuKER2TGvt1CvD2JggKmVSv9kf02xPBdUbJbKaTktpB5sT5pbHyyjI+J9/YI+81hgCpYool6viqqrCUfcrRFBSWX3U+BlA51VK5LV83foRsxE3rbHcWVDLeCmSVA1IY6WUqlyXdVYCuVqlB0OPXKLr+T2IOsp3y4cqKP0edGU8jPDTvUp7FCyN1WKTTTq9cqI7g5SuEqPpVVFSLYr8ggFbi4xZbot1YianIMw4A1O6ZDX/sIn2NW86XlA7AX3q/EWb1tVH4ryh+z4wZ1laFXNs4UHGnKQPJoBUrJjhDmauwkCaKv30uVJJWV55+k4JwI54PwW8H4ORVzT7cHIJw68j4pN9j1qxN/N0hhVuULhLg9OvrlyIIsKiSKQhMJE+CEtfjBFdQYovV86kpIJZ1EEC9t3bys3RF8hHmE4HYmx1lLYXqPFKZIMCII5GLEGY8fPdtRrkjvCO1Y5005RhYi1NySAZsBMHwPOjJ2TasrxPX/p+Tj8yja28ktcSSRQF8XCXsgv8vmoQZOd3FHKlskvBhwODh/ngG0LBEluvD8571iKMUvepHpcWqpU9ddQMTjcvnZaDu+Q/PtUn4TYy3B1mcyEqaAOwRV6jP79OVS4PgUCKC9HrNIIXlO3sbOPAmKUL9JchIoclFGMzoAxGa70+omRviwUCCaGFX/osn1bT3NecVn7dV1V2BS4Kyfq0PT3mW9PtODeagyhaYhQVK9wW60Go8ZL/dObTK21pedCt6jw2fPoMCaPBKLutonll/zJVCYBlnmgNXLNsP3rptAtAgC47EfJ5sRymXvbUfcGxV8A11yNrjp8UlFqjBMjnHCZ5lGB08x1iI/3S89rRGl+7sZAsbHv7MLOL0hHJky1XogS1aw55e6YPMId225qWzgg1hgx5w2q9Gsx9I9SqA+KGwfHkBwGrxO14mbdR7QrBuQAuxwYfkdcPdNZFTYBFjWGqXDQwofIvMlrzlRTKbxq2CKmYmj4T7eUSFU/erUWeCDZHHbvgavCJHhPrVImTxAwHoxV7RRge57Wrvnak7LHifUHoWgeLXt7VA8azlKq9RXU1Nhu//wFTzmU6b7nOtgaRfAGhQ/gCpnq4BZpPhuQSyKUUK3BZCR+NiDYTfIfEOwsFwrgPJqMUofyLQGBGMt1/pQyooTNYPUPpuXP66+xhbI/LudqTdGgxNNbnEIh9Ri4q1+gyFktM2G+q5U42At3BThLrNK8fZ1Y+UL7c85SGa67dXZudGG41rpfz56jBP+cgeB56X6eHzN+VrH/I0RhFOBAx9lGzbfKG6aIh5Mvkk9vUcTD7f5IrV+Tk/LOEuUOJbdxJG0wbbytiSeePeHyeJ/HImU2a7EtCXwus6vLzaHAf9evAyKl+TXE/Nfv7v4uL6Bs69LQ/aJVLsfivoTtUTsFWOXyZWhP84/wmtJMF5fa9P/doIE4wsUC4w+ifMMvTo/yOvBh+aFOs65w+b5cR1zIqBolOzogxfPsSIxuscAeJoxoyNbx46uLUUbtJWXOkmR5pUC/1g1N7FcfCB+c7tD2NZDXeKNfzEUvWBNpvSs5jn+qmhpGkuko3MIcuDx9FpXxCausPx09OyWnhJvmbyePLgQ2CKYW1i92b1u9leaWMImuiv4AbrE0nh+rogOmPK0cuTxvTn8R8/oFpXM2ZYqjFvFVRX+jjVQhOSrClQI/I/P3y4N+Flf8Rzw4GzJSS787mgHjdEM9xBzp+0oPl2NT68SMkVpnuuYWLFT6c9JBk7HHgNm+UWk2eS7LIQ+izZlRg9K9OQIZKA+mSU9iA2hoJ2CcnWX/R7TYjqEerD2sPjpyIwqmgL9UP7AMcAVCOnXRDYzYHsPPVA8RFk27AQd/SVwKpP4z3zhfcYf7P9ExYLSof6HzFs8pHNOXx6p+ofv0PoEh4heqVusaKw8vPxcVDUYHLQuVCdNseKlzIC3/zWU4yKrVRSZ5a2zDL6bkjtjpQH/Wy+nOCbDlvh73f6FqoVoJBUMvlf1crpyTuqqCf6JzmiSGt+Jf7Hduha2bZTsjMaz7hceOKKHhpkfKhpWyIj5vp4ezt/9MUBQBHvISZ6E+Xv9PzrXe3+GbHG6Lnju+OrINb8EroR+ubtERCS/VQ3mKPao9KjlOgCCcAGEUfAzoB2NqNOifoy3CVOAtrlv1yzdVU0NI5eyj9aQk3KrZf0VwBxYQqbeHmzAdUnuEvJeczi5oY3YtW7HLoiXPqT8OH8QQpHaf0NEXmtBqrK66WoQof4vKVGZtbC5nvHjlPeMLFyV+wfqvNpj/+/CFJzXUJm/GS8tWTl0uiSjIVZDQ/KfO5ALeEPgQiMaW5vNdmtU+1seb3bsIc9MquVJUHbaWRbBR0N4CY3ByWIxU8cLFIXEnFetH52uFx7+narscI2sjrTJfaG9UXODsGlwHBuchEHYHXtU4q+IbPFh0BkyR8wJhis88inHn2OFbVi4ACp1ISA3cH+jT372GrL+iuxiVacBIaJGUFI6ArcTKzYttO8Eeig73rJKflw/TODGVmHbTDFs+WoF+a4tvljjkTfUbU8O1JhOgMi1UKHFyBYRN5mBxf3OELgPiUNJ6Mfh2IzUwIDAlcD7gdQNeRA0IRh5heFUYOlVNkVgz5iTSXaEiekyDOnOgQFJzS6hLYTTJor6T5hC8EyQqicZDwMIbkXDPe9x77cxhuxdVc1UjzJCaCeSuKmY4uhzNSlYuAzQwozPjjvOd7z2ObQtCzrAp/Mm9Q65KfHjN9ZizMiFSXsDvpBnY6QElmY2DGiifFBTC+QgQqwbSuFb8KwSwFSLMOHhrUOOhBVFHWFicJS7smHMiE5gkAK7hU38+0XzGpf0ehG0RmvmC+7WuvZ7t8aIEv8ATAc4EnEQAkCXZbBRMapYLG4QspUaF+nB1jmUOzQqESGuexBO8oXxmV30XIjsKL4Hze14arPem8FhymL/k1SNrhFOG95Fl/6gnvdJGO1T904HulkI++52h9WJcUh4hsY6JBltZ5/sHwN6iHIcPmM8c4ZtCW202/TfYcrQ4GUiE1xa8hN2mbjRqIB7c3hhwwHAHQ3hUqw+aXOAqRs2DJydadVXH+abDOewCubT3ETPqmpy+NwbMb439HUs/V6d5YrNhvJEl7FjV4IGfQ6lGCU3HmA0d27Zq9g6Gdtqgj1HAno5SIMXZ/mh6VewSldV4RydDKfb5h1HZnXZTsOQAK6rVMHcHpw7FtKOcZl3/u00cAupz5NyLTMC/EPAqJzzpopJKaa21PkWf/KoHVb+CNnagRDK2LZhTDVEVtHQHsgVAZz6/PRpKWoXyplE1AcEjJjZmCIRY6is4m3ZweUxV/hGLJWMACJUZIA6+54tcnLl7OXtWDPw6+J9mMHOWr8GKwzl4IOlhlWr9oWcwC8QrjLfXIjqLJi9k7tce3HORtRZeNDaa6ZheetysJUm1RCCMStm1+yKH2HzEdynv5ir+sD1oKVe2aX/vdXFppuHC37r3LZXe6Y7flBxaCra51OM7Apei2cK8efmZbKSEx/eXeCv5m48e/news4wWksb+ba0/jWQaOoUmW+RUkiZZEWqh4SYvUEd9FGZRob9iZ4JuIBJG1l2PJSvHvX1x6vGmNcWqcXbXDCdu9iQCN67XnvUpmp86FRXpuMfr+qh566JYooi5VDrZbpborhrhRN1tApo7krGP6SZOJIzYEJ3WQyuwz+iekKSwi+3Br7O5ZKuA3Dk3KI/2yYKv/76ZGvWjQzekHSFsPtr7wqDbYiXw9d/I4LSHvFNYwi1cIq23byrwOZ+ESEUnGdduCcbJ9LJLMI7VdXb5mRT2dXuwq4Q1NwtayEBDQ7p+uLd/EIpaMpLujqHPxNOi7BdGrQ8b2R/hclTgzazA57myWdV1Leks4wOW211sXxwntvJFUkL1x3HCMywqFfjT1FJiFUWXAmGF0ykwZ92E5M9Nj1C96VLsfDol3H6jW0M0N8c016mm5MI6WX+tqYDN2CPsxsrV17JxhEIUWCe3wDIsfITjoQrNENHBMW4juzuumpFNEZL/IPGR7qeyYWRCSr2GqZ55AMu3tCz5HGgXGEhzPPN4PKu4bzP+8XEEYSrI4wfoFgZKXNk/kKUJqkyi8XlV9eGo+n5Gic/Co8F+pi28glMorYgdGZ3bJKc4Rprn/MfGMfODYx5NZ5Saa150xSTvnCOBa0dMrfY1L/B2IOr8G3iiLwQZn0JUoXJ58HeMHLr/EqpSgCK+w16IKL+32DlTd2yzWcNGzQ/nG6O+KfQQQ1GpPRq4Qwmp5rsnL4rxgeAKnhdDX1yo6G9E3aIymnRWZ59XpIqixTX0aA6Dp1ElelmRvZJB64A9PUshazDvMkLJtrWJUIR3gnrW2KIPjbVHqvF5XB8c83pl/wQMR1KgXd/tyrfkPTNIqAC7KmsVsNgXZJRIr4roOBJVN+wD31GAm6/tT4D6SzT5C+2d7eFIRlP/ROtgWkKdXQzA9B3BXoV1J4/YEv2IUJo86m/U2DWsvTyvmfeoEh+4lA3rLBzmq8DuqY+WPJ1fBnjeAl1SfRLSza3ONTjJzYYPwuFk7SIYhma40uA6lUm32e9bHzG6rod6FtZ5N5y5nBiJ9dpG05yZwPOayoVOD2f0F+X4/sTsn3jw5A54RwiaTR+ifWMoz/GljbxYxUgHVLDbRLAlvxpVycyU/mDLSK6RnO4TGs9NlfZVrhM3mTrBR339PzlL3R5kZFSf7jlqrScYX0nFX0hP58QmSxMZ4Z86gzes4USuVKarQvTGq994rPESC7vl+rdmPA1Gw0BCFri2Ond4Kc6wqUqosXiSu3O6VtcJS813fuzKDWMBBcAbT0wt0o9okXOFlsiMMLYSqqob2FsiPTCqyqRR09ueBtIa2p82RCykKFwfL+3hL7mjrN/1QanoXFQ+ch/H4YsNa8G2s+k7mM7OXgCo6pkbBVecQfFJCpUHQ3mP2u8Z9F0cGUNqQyAOeJd2tHiJPXpAyKN63TAtmPJq5nwt/u9GWU33ou3Ik1xb9DCIHmNGlbJCnU6TQN2WApor0lVlX2rNeAviW8aMIlGb3AZGi+D7lW1wBI3vLcZxY6S0Amh9nHuDcg7kdRUW5m+dfoiBMfCeBS1KaHc77a8jvTXdSGXrEU9xUzttG9dqslpaC+RQ+DP207qqgF2B+xpMbwCtJgdmtKAd9t+qhSk+i9F+Y8FRqTE6NXIouOGpBCciWhuskWKJY15OdTTqdnnwhLnJXaiwprJx2F9TKOuAveOq/raG9lKVzunk/HDc37ZThyL+xJvSRwkzckOfeeRNZaLcglAQvj8OJTjR2p/2vOEyWcoc+gH1gQFhA+KbnhfOJ1psfVR7Wv4WtUrVdXM8aN3zFVe5XYKO4IauM+qtdDHjp+eLudzZMLLe5pjeLW9wwE8pDz1nvb3dwkY3lv+F58zV6HL6c1Aqp1LX8Kxd1Q/xtHaS9Xk75RvrMF5nJAh+gMPtkKzyZwlyp7YjwnAvsKE7tmSq2tf+8HaXnUwbqLBTKCO8ImfRySvjzY+fmotQzqU/X3o8rNV/dpa07nlFbWCg9gASZ1kt1DaTC/9/rYiqNZ5ihGNBCuFbVZA9oQ9peHWdRDzCflb4gftKKHWuLpakHj8T5cOdv5cZ4Te1yzLLiCSZuQsbyfqNVMXTJAuR+ZK8sMdh1zrs41yAdjbvNyrkTSDSYZaIgexnTQUzffHoippXpapMXRTFGUUPcXMSVrFkcfPIR5kYql00+qPjui3VS0Z5erOoQhTmzMUuBV/C9mBnGeQFBgQpVeDRTvFvupcCvkEB239Mn1pjf7zGv3g2ijw7XlL8pAT+wKJw2CWGpSpy7US6p3jxiOZ2ScTsZWGY1eMVHAnMk+5lbk5XbmDFtWfTLcOAfwkWryUoCGZunO1WrPWWSjCrtY1qm2icxeL35WpBAA0riFz5mFo8RfXXzjtmYx2zqq0HwsD8fZTRJu+N3shtpw26Dpi/4tX6qB85pLg7iyp5ewmLRlVv3EjNXl3Iqxo7zTgoHUNmXMtsYznfSPe4Z+4cMuVWiuuqNiiqksIilsWt9MnKoX99Meqhem+LlYghpKz6R6x9Ipafx/eCK8dAZzOjSuOWw+qru7+gbaB1Yw/4bwZYSqu1uZxL7JxUtsyVXa7a4KtACt5bst3RLUqoMrg7H3rJ8CTJTVE65PkaDsoQ526rDWykMlC+54VpHgMe94RpVYZJvXomJcYNObVuMdwer/IWFsV4NHBrFBG3g0609nzS82dbCsZdKARfZUZRQrzpyuwUjipI+MZ3wiQL9IupA/WZ8UcsG2L5Huf7jxCyOYv7i2Hba3VValGx25DrY9ehcys+T9/enQb9m9yQ8T5k9Q44Yr3nthZ5d0V3cmirXneB0t9i8lsD5Re7Xrb13A94Jv8RJVTid4fbTadKY84qNXsnz/UfendAA1Xo155WXWO/cd1L5vEnD28w68f0Rh+S6FhO5GhglaZwxbuURZz8YcRUBI9oT6bUZkwcupWDf2U75W3p21cv33cfrUKbFYaJM+qCo5wSDmVX5t+OrF//8KN4R1+SmypapSSC2LtLfhw2FYl2ibwdsA+qAo7Jo+7r8SdznVXOODvgqgxF2P7bNc9OqH+JJGOfEWEZuM98p1oqv1wtTIzI/tAba57v284U1xBdAWW4LwAeE2mEK1BL+M0hwBjDF8TfxAijTsV5czr76f1Mb35TaGxSGPxiHTGnZWWo4miSndjyzIwndVumFnqPiWoeZoGVcf8aH0D1Et3ifqxoSerF8Mp8FimZU52BS0Au8RFTYPo7t0O6zH2SsKnvylkb6UT9uKg6rIEuljzbyPDCwxy3EdbbtzMjDBeEYcrvyruifEmz40iERaYGsM93ypyclpKH9jSQdclJAiGbhQ10IerZAgH7RLcli///eK0CODP+SEdsqnXM19a1tsugcxB1xx0zY6cU84UO+MM3jL6R+utCsTjS1izYH1lCfbZlILosMCjCdRO30cTHCgRsZr0j5uHvZmfItgE1gJG/NMn0xggufnXqQ10FGt9EikhYVrSzQJDyMHfuiS8ZbzRwlxPud4vu8A75iEYec1i7IHYO2bY/+mEXDoAw+fT89kWJ7+e+qYSe2Nw1Nsex92uzv7ZLkhWtC8WDU4uF6mNBdBlQymTQi5PenMVq5zkN2szqnOeJ07OviAZZ9LyziJYdgompS5P1NO8MpAHCRe+7KxNrPMSGRWE+LtE1PigFzIvaXuouGjzcYyAuzZ4GQwYpcfxFPZ5spW27qIMhfmX/f4H9IR+xA1zjeDJ+wnehSaKU2WfFPsnh1tdB/Hr3Cy9elmfCMo8UmzcXJlCSW/cBFhFWzBtv4e2MOszUcCLtdATebPOdX8PaHv13dnfIeWEWZDOaErlAP5EPtpmCh/e9EA51EJb5VvHYqdgU99tnnNicP5w/ghSgsqVjofj1gRUhqdP67YvCl592SrbTF2e/RTajqekz9Uquuzgj46id4tBi1yqsdF8sLlx6RhgLhVG2A0G4ltASVd19MCPjgHQq0iEthHs2OAupytORv5CCTt0fEyfIaIT4giIN1Cal2S3C/olrw60tBSn2Rg2Yarq8bF8LDNWx87EsV/iV3LkMdBWVikP9qamxJLi7ODQ6WZR8IvREi6iyX2rWqLyob9COwxks+XcBROTAJCaQqWmr5w3vU+KcKhtT/S2vv/BUi3O5AEXF+4XoAVmGau+Qq9B0ZgglvSC8lwsejgbTjJjemiFwSt1KnEjvwkIbka5AcGMqoG8v8BB3wE3vLEsnmLlj0N/QPznqNh7KLKyGknYW+oz0fd6XBiW5DeGhkvtNMvl3e5MZe/ITUaCqNrUHK1PdWHPmhRPDenTDFT9doO8dNYYG/oCldQ67O986wS5nqVsnzkybAHqIBJ4jy4Bp8UMld15gxTsblrluMO6G/CvcAcK8LCNjePDtPr+7ZvNEqfhOGrg9Ol+2L9YsGnOuIBGijMH8CXHBwKTRC0HldDJDo/0hAsAYCspyQeM05mdcwUCaoUWtiis3PJmR9Z8OcbsVSgRvYFIkPlQq9oCl+T44Fk8osumvmVT7GH0ZbOleBoqCpuzhVoVGsICg/HZVrnDRdS+NYynN9C78NUP812WvrO0xiO2VDtu4rctcefFSJ0Q6Kg4dWZqi7VtdIxevXdnFx7fFhCxxdw+nRc4mO7KMIu6PShBLNv+smXc+w24kgotPnq506Px+UfqrIox3fJtGd1PzUjK2O0bejGUW+3CeV9v8UiBvbjpubaF9Ev2edy6S3oF88aQsc7ch6D96fLxYYOcKyQln2abiwc7nrJyVE01Url8bG2lr2fCEQ7ZwEhTii5wXKyCnMYnFLw4MFs1jWO4lnPakI15M4nSA2bpc0J0mBZaP85w+iOh60YssOs28LKTTDWLWr1MtTdWCXS+eG5mblHRL8U8uU1IrqL6Ep7oEL8QI2dHB8SEfeclkZ49hcWNrvARh8aOunM1nOXSnnh1ZIxv6J8VVcyvXFB815oVIGuC2i4v8Hh9HdGyBZL6t4BHm/sDYbe5YPNNrEHinv5z9jK5KVwSIqqlwh7mwE6u89JnHOQ8RUgB+4dM3UmCW3KnhW8oBFOd2EV/g1PPxPqcJwA9i5dPhqVABCp/XXi6cuUcH/R6icRpxig8tu/NQVStDnKWexX0aFstiGg4OcKjxlApgJjqd7+MtzpDmtyqhAsnHIlTfq+K0/GRNG4rMSs9aNk6r1rmSuPd+ahjzw5VhfjeKC9p6246QaW3+m/3yUEcnZ8GaUY+ObQcCD2pUsNAqjVAIJcUkAEI6kgIDCgZ25ciDaHINnM+f0uZ/9tJ0Jg+xx1WPUo8SpAAinAr4Qf5OMmV4/7bswP3ytCRVEKgBr6W6j4ei/BkxcU1lgJUUgDHcybMUZrP8qEPuE6F9+rZop5jZy2IGh9ICgwJ/X+gtQnn8YDynxucVJcZg+5XcXr8enGdBNYNXnjLpr8T1KzTfv0RSmf0f11xvs8cWb2TpZ1ph3h3F+6F+WNS7QAge2KtWjXFHTXqsvSoYgvYU4851eLdDydozj01BlT1YZgfvQ7C/NcTGK69bRpnsTpFopu/ze6cbs59MZomF9HjRzJHYyrTE7jByK1XiPtnZCYMxxGYNRtbvZLmJ0aC5C4px8sUt6Ml5fB6xv0jkN2C2DGbUhubIFZoDL2UFLa91V4D6O83lNS+nu9zTHMP4PxlO4AdKs3NtBbE5eoQyh1+iQLL8CJUHIz/+aQ1/FvMM93qV1Ve8Jnz2OrU8kEbh/MIGNfcWD5wR5eOdVbqUE2a7RUFaOqeG+ZdABNjwv1YHtGiOjhB/gfuoasVMTwgvqMqQuQrbMyPuUlZTJdtzBFi42Ky+5jqjytBM/sx1Efqq650mfFgFlQXsnTK1lQJVHLi0L3g5/Du+1VX1byE8vS5AhDbltL6Uz5lrYX0d5f3gS1o5sPYkm8VRQiMNKQK288dmWwXHXrqC9O7Pwx3b+6roSxF6SBTHMhjuQWFdb20pYXjRlFRHfrw3Xf0LhR7oGvvRv+bo/2pT5XwFI+vP0ju97l+sERebmp1L2L7nS+rhW0UVebIXL22pW570O/yvg78O/jr46+B/ukEZDhapu/UmFfG3d3d/92Pc4b8t3Ywv8HEmyK2bl64NL+bKqvD/8K9uFIBMNBHW0onW5LVrIvTGU5yI+fM108dL6Pz5R4yu3KVrCtrBlS5IvZZg77vXpZ1ziBISHKkSPK7yisAxPURA99kGbA3D5MQOH5S2Xrv6GeMyoAun5p6Sjjhun5La/6GgpZhX/86l6Eqcfc72qDfEZ6dq/do52wJ1PyTWwhZbfnp+Ydjs1qW/pV57Ne6u332Xmb8y7FrL9W0LbhZXHlv4QOJJily6a5wN6Kq0f2WR0kKv6POCXB6v1r8lZZMD2WTc73XfsIX3JetfEsK6I5lm6DonkY/NGtjgOJTt0L/19A0k9XJDyELx1ud3jFN22767TCxx1Mfa7olTJjF6IWZn8b0/IejqtV5NqdO7uM3Gcgps22xeV3rR+pt8mJ44r4fCvgID8ow7FWueX8g+zksFINy739yjnJo9OMGsdrwO6l/LLB9DuSSkwXwjlObtAc8OwRB7R58Uakd5c0kKhMNYTYDkludobORUaWVUsjRC6h7vs2KaO614fXg9SzATfKxhK20NXUf08ngGENbbJyYExU/pqZ0OWxdOexrUuy/U0Reoc3AL31Wb0lNpN3e1PV28vADX7oLXjbbiKgGURai1nScIUlL4zi45JabZ5Ha6gUbOAm2+lf5IuZHjg5vo6sprt16Q7kkFZEafP09/30hiet9A5YxrvtBqelBdbo/rS4HuTJhv1LP1MBBOMjXTeV5BvvaZKCcWuxwWetuROtK+rQKOssRmG4fYHwpHR7d9hjxXUbWBkdquNlMx7Sb9V/IMVLv9ihecbjU3+0MgQHqQb0OPwQ4G0rCPkix2WFDKRqV5RmUg3ZJlPFGX8X2f30TX1o0+8hB1lAOuF0bDNnXjpML0Dqn9LHnhBqew5zB/6IwsKjdwF1Z22PfKCGCVN/IcnNTBWg0FtuMd343mnj3+nPO6FMXpuyoPcQKSruvcEOsYnds0ebTa3Yw7R3eIgU/bmYrfHv19WXkrW7idoU7f4K13ePk+h5J6fw/WFjzEhpzDccOnT0eKi+7oUgq8xR6BaMsQR0FApY4eB2fGsgO2Jhv5SQS6JCswOO4p1h4d/EKOFHgEfPBkLlw8pgoWYIvhHNuFsdEpqWzyNIIaPNK6oxRocAVekU59To/yEDYR7azqaa9e6b85oZoboyqMOmeFrCxp174A7UBTKaBa2zwMbVJWFO4LGbk8wpB7iXF51+fynpY2qPrxQ4p4gTZerJDN2hUFiZXMrvx7Shy4FvVhLF1xaIRwLq3yAWsPd8d+x5UBfdsBnwr3j2ishXxXZv9lOwkdCUTZtU9M2C1dvAjORlUXMjksuie+XJzfsjKcnonEyBb6zFB0Nb/eUTF9uotL7kcNHQQDTE2kZJXK1NaeCo5VTrR1gl/hoPneUD6Pv62DaBNKJ01dk2EDkK+8ntu0t4j/A/uT5tpi9/yzKjEHky9khGfeZIaDoYxEgsz4c+HPR12ixspFGrB5bU46jENHGslvA9dUzZ/9dfoVdHsjaiffX6XXiBIJqUbMQBqKx1qP5BCm6h3Vf0hh7LBa+NYqX9zENVGl4cOuqf2IQFn/j99RNUHmlC3msHjzwll5XIXiWgPrtRLij528DzsOdJSS5Cb+Vfn5/oG099AWE1ih1LfWc3C8kYoS1fo382lefzS6lbdopHyV/AiI1ByueZ74nNhqERblkH834Nltxm9RMD2uGVueFtxr1dJNWXJLFbmvVfkMDnhZQUsJBALJwcM4sSPDpvx00PG5yJsJkw2MDskPyVVAqwobIfHbc4U38sDObZxzEqBe5/pdDKvYtgrDwChWuEmdCvIB7CW2CXq9acELiY6Cl3txpoK24TVBIHi1v0VVmfcg4odUBEtvHqKZ6j9UbAhHUq+jja31rHDQT53foUZV9NbOJafCwysvjZaDGfuEc/LD+aln5u7eCUkb9PyZn1J7sCf3WHZ9uZny7uQbPVW1ZQ3CjZ/6/FufPPDEDe8fcNASVZtpLS7j2mCRM/iQmIvRWsejvEQ5M9I30Ph+XvhCCoCm3/AOCafJLydR9jXGF95MMoc2d95DtZJSZSYzTXOVFbas5umwpnwGhNy6Ek8PO3G0muksPhE05K2eiFhOk/i6qWAgzYhrF2bpuQfUQSijW4fn8Tp/5enYoRgQNXRblvE02Vatj/4a/24bP0YC1nMSP0AihPULnvup1VJpDHUutoUamZSa0KJtIL1U8eROH25TVC4l0XLHgEqyWBvDHvLCwvdw0zuEU0lyvj/KQmSxPoGO6MUZi+hCn1B9zFzBm9I+eo3ZH28niQ/4m4cVQOUOI7RCfIYYcWUh9IvYK8z+iZnOqux1g4GhagN+E6NPx0Vdycl0Y+9wYJqjORln2cJHHHyyRL5JTUrhNIxuyOrTp/9A2rn3CP6P0aK1oIrS2sls6ET/vMg0kYorUIU0TOb7ynaSusCyr7f1uRHhiBOYdhVdiEeEuDuLX9wzy5VdeTSHCSaVsyk5zOoNSq7t5D6C4k+cK9mxceLSu9JLnv0eE/nWy9loof+gf7pCjTofaShsRH86AX7O2SyQTO0ZHTUGJ0eceJsap2h8ZHK9WBUiE/o28ZhtvRkvs/NKQrLFuqVjdGxTZUxXXytrjzxCoUF+HsOxYhOd9SMCUYMBjk6cOdwWk2Ce4xXj9g3NRl9DSYADlquYiBDZ8f2Mu0D0SXSW7wqUNnkgTaju9HjALX8E1E3yZPIbp57ZSSXuhJPFnXS1FiG4cgNEJtq+j3bTRYu3hN4qYmr+blr/viVouah3/oX/TbE6jt4+Py+ItN+gFS9MERjHDK0m81AHVjIYEQ4pVA/GNPfF92BJI9+altxqIZbVh33/wP1JZ2cBzmm+BS1hFfbux3JTh/tgvfh6agRdE2TEhzH13Dj1NXb2U2nN/Ura18TzyyLKJ8ShW9CMq874ys3ol97wHDbLRoubD4JIk0xF2SeNZy7wPZYxBz8DofnankRBRvUVnBT7kDvQacdGzmHXanFiQulh0agMAJhdW7ewGSOzQTcXvdybD5iumICAmuWkQGft5e54FJFEfZBCcW9K9VnKd8Xno17TYI/IwQO0DQiIen0+1L9EhWVMXKu3rYrP7pqeCJAp3eMJyQXXCzws+9EN+I4fVWAWZTOuY0DeWI6m/zkVUalGxrsjikdElo0yoYK9A3YqbejJ80atx/B3V+UcT0uiIj4NuXta1DZa4Pn9iAzInHY5P/ztaNAleVRDazgKU3mGtQf3aTpu41aJcG8J28jPeWrZlg29JJSpfsoPvdWlBe/8/YxuHz1dniOQZcmiNhnM58TV24RClLjQ2xnOlTnCDc8SVhJ/jb7gfTDXWVYWau/owX1UNvHkXm9+53RqNlqhJ7WiX2bg13AHzalavJQnbbXMlEQSdaJCvmF8KJN+PuYGQLP8RP7dDUo0nQ4CSdOfZ74PtGwqTInyuSI7NKv54iSRiQYLBPprA5b23POsvciV+H7UCQ3mKlkxR+pFhe85KJ8Kqd5QcsWLvgLB4jSl5nhziBOzn6tuRDWm9vAl8g/ITG8+jOmePOjDIYaxqRIfGiffPRleyGqIMJLjuB/6Pfvj5M1KnHlNiuUvN2xfV7mb1yRrY2bOxkbgzOeenok6SzYmkI3jb9Lnb6m3nom53HAHeCIDknoBucyvoan0ySgwH2wpTk3qEEWTqRovsXFWMLhk0NkQQcMOt0txW8iOpa5B8iRGzv82QPbCbZwAGrphtPrxal/izDjFMU/R8kwkroGurZWuNS5cWf9e5Jy1lcND5Z/bxbgfP4H9CsQ29VZfMgGv7SkWHZXSM+WTG/j+qdIi+HrR9cX4ODS/2M0Dv2y6e4tyJvYCKsiKZPsPZ0qPq2qyIi3NkQSdCkLG5X+/SzAa/zTMK0o2eU5g2HW0+pc9ZU+lwjpJgJAUtV0GPWbUNl2IsJrpDrPTDuW8hjvNAYMRUe7xNDiv7wnaOMJQodXwdpCzIuW8jjhfCijvPLueMbyVll+e+hfadzwTFHM1OJzNzR+JTEh0eIs2/A/66fXIWDncPv532O9bOgPBLHmoivlBYYxMfGbHeTF7FOJ1SmOVDVgu7s2x/EsjHxJs+8c1mP4s5CYOPymDuBIsckWxGWHfxXgUr8K+S082e0H3mas04ePyXinDtNbi/QMbkdd696NOty8RPYYxITDzz6Y7+GqX6kM01zrObZjrBMJZ64Zdjn7wcyM5W23cKwfB1/o3sYV+u59lDyOzEAy6ZNiVH/OaC+MDcdUBS0icher4O/rWOw50uu3Sg7nuwi7LiCRM+t3kEbovYhgHi+Kf4JhuT73laR76yfUJ7De2ibOxo2ETqoDGwIuGq4Y7NQMuR0tjzIq59C2UScqdQOWgf1QCctb2+uIf9aurj+w2GHnaMgf8wmVdVRQ98M9S/sfeBEqx/QKBfGpkou6R+bdfaQkKi3+EXUfp2ueDEo15PHLZeoKINbeTsTbugEULBuvcSrtbtZZ3aIuX2hVv/CmLtnStna5LP9mDnfB9RPykt3B37BUSeSrGJ77YqhMggmmRxrpY3ngIZuXNurDbZAWlieQzdUQlEA76J6SnGm0u1+7OFK1ycTmGTf+f/QuMtP/lg5v71651RBpGHrTd3/Oe1jnssvsvMZ8y//zl1/8dUEsDBBQAAgAIAFWEYVmq32FwXgAAAGoAAAAbAAAAdW5pdmVyc2FsL3VuaXZlcnNhbC5wbmcueG1sLYxJCoAwDADvgn8oeUBMqLEVWv2MxRbcUHH5vSLObeYwrr3GQR1h3dI8eWAkaJs8c8sajhROdb2NUOgD1O2hJCT59UzdHj1U1iBXtWXWoGJIfdw9CAtqY7RYgeJdPlBLAQIAABQAAgAIAPNWyUzWo37aRwMAAOEJAAAUAAAAAAAAAAEAAAAAAAAAAAB1bml2ZXJzYWwvcGxheWVyLnhtbFBLAQIAABQAAgAIAFAQb1tDwL2x/AQAAGQTAAAdAAAAAAAAAAEAAAAAAHkDAAB1bml2ZXJzYWwvY29tbW9uX21lc3NhZ2VzLmxuZ1BLAQIAABQAAgAIAFAQb1sAAAAAAgAAAAAAAAAuAAAAAAAAAAAAAAAAALAIAAB1bml2ZXJzYWwvcGxheWJhY2tfYW5kX25hdmlnYXRpb25fc2V0dGluZ3MueG1sUEsBAgAAFAACAAgAUBBvWxbd0GESBQAA+xgAACcAAAAAAAAAAQAAAAAA/ggAAHVuaXZlcnNhbC9mbGFzaF9wdWJsaXNoaW5nX3NldHRpbmdzLnhtbFBLAQIAABQAAgAIAFAQb1sd5FFwXgMAAKALAAAhAAAAAAAAAAEAAAAAAFUOAAB1bml2ZXJzYWwvZmxhc2hfc2tpbl9zZXR0aW5ncy54bWxQSwECAAAUAAIACABQEG9b1fnwwgwFAACQGQAAJgAAAAAAAAABAAAAAADyEQAAdW5pdmVyc2FsL2h0bWxfcHVibGlzaGluZ19zZXR0aW5ncy54bWxQSwECAAAUAAIACABQEG9bM2gk2boBAABPBgAAHwAAAAAAAAABAAAAAABCFwAAdW5pdmVyc2FsL2h0bWxfc2tpbl9zZXR0aW5ncy5qc1BLAQIAABQAAgAIAFWEYVnMEwstAS8AACREAAAXAAAAAAAAAAAAAAAAADkZAAB1bml2ZXJzYWwvdW5pdmVyc2FsLnBuZ1BLAQIAABQAAgAIAFWEYVmq32FwXgAAAGoAAAAbAAAAAAAAAAEAAAAAAG9IAAB1bml2ZXJzYWwvdW5pdmVyc2FsLnBuZy54bWxQSwUGAAAAAAkACQC8AgAABkkAAAAA"/>
  <p:tag name="ISPRING_CURRENT_PLAYER_ID" val="universal"/>
  <p:tag name="ISPRING_PRESENTATION_TITLE" val="Thi giáo án điện tử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GIÁO ÁN\LỚP 5 TUỔI 2025 - 2026\GIÁO ÁN  HỘI GIẢNG, KIỂM TRA\Thi giáo án điện tử\quiz\quiz1.quiz"/>
  <p:tag name="ISPRING_QUIZ_RELATIVE_PATH" val="Thi giáo án điện tử\quiz\quiz1.quiz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600" b="1" dirty="0" smtClean="0">
            <a:solidFill>
              <a:srgbClr val="FFFF00"/>
            </a:solidFill>
            <a:latin typeface="VNI-Avo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1286</TotalTime>
  <Words>203</Words>
  <Application>Microsoft Office PowerPoint</Application>
  <PresentationFormat>Widescreen</PresentationFormat>
  <Paragraphs>40</Paragraphs>
  <Slides>13</Slides>
  <Notes>12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Segoe UI</vt:lpstr>
      <vt:lpstr>Segoe UI Semibold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 giáo án điện tử</dc:title>
  <dc:creator>DELL</dc:creator>
  <cp:lastModifiedBy>Administrator</cp:lastModifiedBy>
  <cp:revision>192</cp:revision>
  <dcterms:created xsi:type="dcterms:W3CDTF">2025-10-19T08:06:22Z</dcterms:created>
  <dcterms:modified xsi:type="dcterms:W3CDTF">2025-12-17T01:33:47Z</dcterms:modified>
</cp:coreProperties>
</file>