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80" r:id="rId3"/>
    <p:sldId id="275" r:id="rId4"/>
    <p:sldId id="278" r:id="rId5"/>
    <p:sldId id="284" r:id="rId6"/>
    <p:sldId id="285" r:id="rId7"/>
    <p:sldId id="276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5" d="100"/>
          <a:sy n="65" d="100"/>
        </p:scale>
        <p:origin x="15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BCBF1-B766-4D61-957A-0130F22FBDE1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0D1C8-A2DE-4374-A860-FA6B8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461E-F276-4E39-A4EA-259184F94729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3BE5-C776-4873-B52A-F6A29B1A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7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461E-F276-4E39-A4EA-259184F94729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3BE5-C776-4873-B52A-F6A29B1A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461E-F276-4E39-A4EA-259184F94729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3BE5-C776-4873-B52A-F6A29B1A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8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461E-F276-4E39-A4EA-259184F94729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3BE5-C776-4873-B52A-F6A29B1A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9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461E-F276-4E39-A4EA-259184F94729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3BE5-C776-4873-B52A-F6A29B1A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8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461E-F276-4E39-A4EA-259184F94729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3BE5-C776-4873-B52A-F6A29B1A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461E-F276-4E39-A4EA-259184F94729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3BE5-C776-4873-B52A-F6A29B1A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6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461E-F276-4E39-A4EA-259184F94729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3BE5-C776-4873-B52A-F6A29B1A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461E-F276-4E39-A4EA-259184F94729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3BE5-C776-4873-B52A-F6A29B1A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7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461E-F276-4E39-A4EA-259184F94729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3BE5-C776-4873-B52A-F6A29B1A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6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461E-F276-4E39-A4EA-259184F94729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C3BE5-C776-4873-B52A-F6A29B1A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3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9461E-F276-4E39-A4EA-259184F94729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C3BE5-C776-4873-B52A-F6A29B1A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11" descr="bbojjww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4953000"/>
            <a:ext cx="762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bbojjww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1609" y="4971256"/>
            <a:ext cx="838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13"/>
          <p:cNvSpPr>
            <a:spLocks noGrp="1" noChangeArrowheads="1"/>
          </p:cNvSpPr>
          <p:nvPr>
            <p:ph type="title"/>
          </p:nvPr>
        </p:nvSpPr>
        <p:spPr>
          <a:xfrm>
            <a:off x="-22734" y="0"/>
            <a:ext cx="9144000" cy="701249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vđ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 Sáng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Hoàng Văn Yến</a:t>
            </a:r>
            <a:b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b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Sáng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Trương Hùng Cường</a:t>
            </a:r>
            <a:b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TCÂN: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5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endParaRPr lang="en-US" sz="25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14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6513512"/>
            <a:ext cx="3733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932486" y="4535578"/>
            <a:ext cx="5537994" cy="834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A3 (5-6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2" b="-1"/>
          <a:stretch/>
        </p:blipFill>
        <p:spPr bwMode="auto">
          <a:xfrm>
            <a:off x="64975" y="5791200"/>
            <a:ext cx="2514600" cy="101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82"/>
          <a:stretch/>
        </p:blipFill>
        <p:spPr bwMode="auto">
          <a:xfrm>
            <a:off x="5582193" y="5787390"/>
            <a:ext cx="289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5804581" y="5957206"/>
            <a:ext cx="1381237" cy="55630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858648" y="5957207"/>
            <a:ext cx="1381237" cy="55630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052581" y="5934526"/>
            <a:ext cx="1381237" cy="55630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C5C22-F116-5094-BA0F-2E97F823016A}"/>
              </a:ext>
            </a:extLst>
          </p:cNvPr>
          <p:cNvSpPr txBox="1"/>
          <p:nvPr/>
        </p:nvSpPr>
        <p:spPr>
          <a:xfrm>
            <a:off x="990600" y="202532"/>
            <a:ext cx="7682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TRƯỜNG MẦM NON VIỆT HƯNG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BED3C4BB-8DA4-B343-2858-1FDF632C3B77}"/>
              </a:ext>
            </a:extLst>
          </p:cNvPr>
          <p:cNvSpPr/>
          <p:nvPr/>
        </p:nvSpPr>
        <p:spPr>
          <a:xfrm>
            <a:off x="3968244" y="1387360"/>
            <a:ext cx="863600" cy="774279"/>
          </a:xfrm>
          <a:custGeom>
            <a:avLst/>
            <a:gdLst/>
            <a:ahLst/>
            <a:cxnLst/>
            <a:rect l="l" t="t" r="r" b="b"/>
            <a:pathLst>
              <a:path w="1011361" h="1011361">
                <a:moveTo>
                  <a:pt x="0" y="0"/>
                </a:moveTo>
                <a:lnTo>
                  <a:pt x="1011361" y="0"/>
                </a:lnTo>
                <a:lnTo>
                  <a:pt x="1011361" y="1011361"/>
                </a:lnTo>
                <a:lnTo>
                  <a:pt x="0" y="10113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0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607" y="3962701"/>
            <a:ext cx="783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4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54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739" y="1143000"/>
            <a:ext cx="84685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921" y="2368185"/>
            <a:ext cx="79761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Vui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15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3934" y="2209800"/>
            <a:ext cx="7424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 tặng âm nhạc</a:t>
            </a:r>
          </a:p>
        </p:txBody>
      </p:sp>
    </p:spTree>
    <p:extLst>
      <p:ext uri="{BB962C8B-B14F-4D97-AF65-F5344CB8AC3E}">
        <p14:creationId xmlns:p14="http://schemas.microsoft.com/office/powerpoint/2010/main" val="12082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" y="-7257"/>
            <a:ext cx="9144000" cy="68652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29" y="0"/>
            <a:ext cx="53206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về bản</a:t>
            </a:r>
          </a:p>
          <a:p>
            <a:r>
              <a:rPr lang="en-US" sz="28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tác: Trương Hùng Cường</a:t>
            </a:r>
          </a:p>
        </p:txBody>
      </p:sp>
      <p:sp>
        <p:nvSpPr>
          <p:cNvPr id="4" name="AutoShape 6" descr="Kết quả hình ảnh cho hình ảnh bài gia đình nhỏ hạnh phúc to"/>
          <p:cNvSpPr>
            <a:spLocks noChangeAspect="1" noChangeArrowheads="1"/>
          </p:cNvSpPr>
          <p:nvPr/>
        </p:nvSpPr>
        <p:spPr bwMode="auto">
          <a:xfrm>
            <a:off x="381000" y="685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Một gia đình nhỏ, một hạnh phúc to - Bệnh viện Từ D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Một gia đình nhỏ, một hạnh phúc to - Bệnh viện Từ D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Một gia đình nhỏ, một hạnh phúc to - Bệnh viện Từ Dũ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Một gia đình nhỏ, một hạnh phúc to - Bệnh viện Từ Dũ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Một gia đình nhỏ, một hạnh phúc to - Bệnh viện Từ Dũ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5 Perbedaan Novel dan Cerpe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Beat đã cắt Cô Giáo Về Bả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3810000"/>
          </a:xfrm>
        </p:spPr>
      </p:pic>
      <p:sp>
        <p:nvSpPr>
          <p:cNvPr id="11" name="Rectangle 10"/>
          <p:cNvSpPr/>
          <p:nvPr/>
        </p:nvSpPr>
        <p:spPr>
          <a:xfrm>
            <a:off x="436767" y="1533014"/>
            <a:ext cx="82028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cùng khán giả</a:t>
            </a:r>
          </a:p>
        </p:txBody>
      </p:sp>
      <p:pic>
        <p:nvPicPr>
          <p:cNvPr id="12" name="Picture 4" descr="springdecoul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104899" y="-952500"/>
            <a:ext cx="52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springdecoul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4310062" y="-952502"/>
            <a:ext cx="52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springdecoul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7505700" y="5401129"/>
            <a:ext cx="52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springdecoul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7505700" y="-952501"/>
            <a:ext cx="52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springdecoul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3557814"/>
            <a:ext cx="52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springdecoul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104900" y="5401129"/>
            <a:ext cx="52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springdecoul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8509680" y="3557814"/>
            <a:ext cx="52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springdecoul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9525" y="762000"/>
            <a:ext cx="52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springdecoul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8543019" y="761999"/>
            <a:ext cx="52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hauYeuCoChuCongNhanBeat-V.A-3844222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0400" y="2691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82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0997"/>
            <a:ext cx="9144000" cy="6027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2964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 yêu cô chú công nhân</a:t>
            </a:r>
            <a:r>
              <a:rPr lang="en-US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20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 Văn Yến</a:t>
            </a:r>
            <a:endParaRPr lang="en-US" sz="4800" b="1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auYeuCoChuCongNhanBeat-V.A-3844222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830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9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2665449"/>
            <a:ext cx="672331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âm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37"/>
            <a:ext cx="8534400" cy="17034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81" y="4283376"/>
            <a:ext cx="6961348" cy="260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 descr="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3829" y="4046610"/>
            <a:ext cx="762000" cy="285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6067" y="3657488"/>
            <a:ext cx="5573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4" name="A RAM SAM SAM ll Kids Song ll Dance Song For Children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56715" y="3646602"/>
            <a:ext cx="609600" cy="609600"/>
          </a:xfrm>
          <a:prstGeom prst="rect">
            <a:avLst/>
          </a:prstGeom>
        </p:spPr>
      </p:pic>
      <p:pic>
        <p:nvPicPr>
          <p:cNvPr id="11" name="Picture 4" descr="springdecoul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8359141" y="274637"/>
            <a:ext cx="523875" cy="326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springdecoul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169132" y="523875"/>
            <a:ext cx="735834" cy="534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28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1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2121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allAtOnce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3614-9C44-2135-21E5-A12BD6BC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57C1C-502A-2229-8777-C616FEBFB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3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135</Words>
  <Application>Microsoft Office PowerPoint</Application>
  <PresentationFormat>On-screen Show (4:3)</PresentationFormat>
  <Paragraphs>14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*Dạy hát kết hợp vđ theo tiết tấu chậm bài:  “Cháu yêu cô chú công nhân” Sáng tác: Hoàng Văn Yến *Nghe hát “Cô giáo về bản”  Sáng tác: Trương Hùng Cường *TCÂN: Vận động theo nhịp điệu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Lien he: 0988082994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THƯỢNG LAN</dc:title>
  <dc:creator>ONE</dc:creator>
  <cp:lastModifiedBy>Administrator</cp:lastModifiedBy>
  <cp:revision>107</cp:revision>
  <dcterms:created xsi:type="dcterms:W3CDTF">2019-03-19T14:13:56Z</dcterms:created>
  <dcterms:modified xsi:type="dcterms:W3CDTF">2025-12-17T00:52:01Z</dcterms:modified>
</cp:coreProperties>
</file>