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80" r:id="rId4"/>
    <p:sldId id="282" r:id="rId5"/>
    <p:sldId id="278" r:id="rId6"/>
    <p:sldId id="297" r:id="rId7"/>
    <p:sldId id="27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89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41106-445B-453B-9A0A-F54C2178A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54CC45-2407-491B-A8D5-A4F9F48E5D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26B5A-A661-444F-A927-A174A428F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4D4F-B757-41B1-9248-D6916E1F2461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2A2FB-057D-43CA-B6C6-162F1ACB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FC0AC-37E2-4231-80B2-281DA4280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B959-4675-4D08-AD23-208C22F76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09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EBA3A-B849-42EA-AAB7-54502AF4A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530CB7-76A1-4BEF-94BF-9D6B2723D0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2FD3E-AFCC-4524-B3C6-B3CCC421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4D4F-B757-41B1-9248-D6916E1F2461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36348-7524-4C89-8F8F-6F7FCBF6E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2C01A-47C5-453A-BA16-91C36E859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B959-4675-4D08-AD23-208C22F76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1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E36CAC-3E9D-4714-99CF-609E5C436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DA98ED-E9F3-4616-8962-C75CFBB43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C7272-6A73-4114-8ABD-8DF63B36A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4D4F-B757-41B1-9248-D6916E1F2461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7D8E1-7A73-4A62-A60E-48CA0A5E8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5A590-A9B2-4AB5-9243-4B9191C45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B959-4675-4D08-AD23-208C22F76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77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2FF09-CD6E-4451-AB07-E2775FA8B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1D8AF-3DAB-4F00-9029-9A0C19925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2F2D1-D874-44CE-9D99-C84CD87CE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4D4F-B757-41B1-9248-D6916E1F2461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54FFF-9ECA-4315-9BAF-DE4E7FE01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36ECC-31D0-449E-82F1-C69DCC113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B959-4675-4D08-AD23-208C22F76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98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AC552-E1FE-425D-8561-9BB57210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281A8A-96A4-49DE-B351-3DF431480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F6B72-AC6D-4D5A-BEEE-C083F2452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4D4F-B757-41B1-9248-D6916E1F2461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44677-3F0F-40ED-A0D7-5111CB4B9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BBA9A-4D99-4635-9806-3AE9EAF7F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B959-4675-4D08-AD23-208C22F76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92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374CC-6AA5-4A96-A3CD-3FFE5372E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4C8AF-E618-4311-954D-C9FF0D6D29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CCF5F0-A28A-4A1A-BA6C-84605ACDD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8AB91C-AED2-49BE-A9D8-6737D7959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4D4F-B757-41B1-9248-D6916E1F2461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62C945-BF73-4895-B3F0-F2EBAB48D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78D56-4C69-4ED2-899F-0250381EC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B959-4675-4D08-AD23-208C22F76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70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D487A-AC84-48F3-B77E-A373F847A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E7D00-ECE7-4690-AAA6-EEB1DB572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5E7694-5B6B-4691-AC0B-FC9470534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93CD38-73CD-42E6-8681-4787D56A93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338138-D51F-41E3-8091-3A2E5E003A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F57037-2ABC-4094-8667-37FEEE0C5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4D4F-B757-41B1-9248-D6916E1F2461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AAB7A6-64A6-4DCB-A81F-8E5F44E58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ABCD7F-6019-48ED-B443-732B4FC8B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B959-4675-4D08-AD23-208C22F76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55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30401-8AB9-49EE-86FD-4575236D7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2B3BD-21DB-4314-86C0-E7F838F37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4D4F-B757-41B1-9248-D6916E1F2461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55EC2-C01D-49B2-975F-2DCA04E2C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C7DFE6-D541-49D1-BDBB-2DAAFA52C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B959-4675-4D08-AD23-208C22F76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04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720FC2-1754-4057-B707-84F833882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4D4F-B757-41B1-9248-D6916E1F2461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46288B-D33C-4FCE-B315-035B6D5D1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49F082-58B4-4640-8322-7F442B3A9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B959-4675-4D08-AD23-208C22F76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83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3EE9B-A3D3-4D80-AD09-CC1CE71DD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60059-1FEF-4229-94FB-2ED66BD2B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B3378D-8892-4475-A5A4-509BBA8D7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BE34D-76D8-4902-9D1D-341029F4E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4D4F-B757-41B1-9248-D6916E1F2461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BF0EDF-9ECE-4D02-A342-1A1A3F8EC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2BC0CC-FB82-4FA7-810A-33FDF5186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B959-4675-4D08-AD23-208C22F76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32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9DAF0-8B31-4B52-A7EA-4816F060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8925CC-1D73-43F6-9130-FB716C7C6D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5201CD-4228-457A-9947-C9FFC270F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12193F-3328-45EA-8D73-2E31CCCC9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4D4F-B757-41B1-9248-D6916E1F2461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920A0F-8549-4506-A54B-3ADBE5472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CE352B-FA12-4FAC-934C-F6106912A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B959-4675-4D08-AD23-208C22F76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1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C57DD0-CAC8-4FE3-8EE0-20C207DB9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BE29E5-1EA0-48B8-9D53-944F1E18F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FF74B-AD82-446C-9738-FFF18833AE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04D4F-B757-41B1-9248-D6916E1F2461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A0CB2-BEED-46A4-BAAB-9625BB54B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515D6-89F3-4BDD-9365-CB25AF8F71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BB959-4675-4D08-AD23-208C22F76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3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gif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D77A8-9066-433E-A1BB-821B48C531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D89482-D1CD-4D20-9E13-8C368CAB3B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183B4996-A0A7-49EE-8EC6-3F7C2DA4C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760" cy="68580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25A116A-1CE8-4F16-904E-8C48C4F793A1}"/>
              </a:ext>
            </a:extLst>
          </p:cNvPr>
          <p:cNvSpPr txBox="1"/>
          <p:nvPr/>
        </p:nvSpPr>
        <p:spPr>
          <a:xfrm>
            <a:off x="1584270" y="764058"/>
            <a:ext cx="8799116" cy="786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>
                <a:ln w="13462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PHƯỜNG VIỆT HƯNG</a:t>
            </a:r>
            <a:endParaRPr lang="en-US" sz="1600" b="1" dirty="0">
              <a:ln w="13462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1600" b="1" dirty="0">
                <a:ln w="13462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b="1" dirty="0">
                <a:ln w="13462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RƯỜNG MẦM </a:t>
            </a:r>
            <a:r>
              <a:rPr lang="en-US" sz="1600" b="1">
                <a:ln w="13462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NON VIỆT HƯNG</a:t>
            </a:r>
            <a:endParaRPr lang="en-US" sz="1600" b="1" dirty="0">
              <a:ln w="13462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F12679F-BCB9-426B-9110-6DCC85323109}"/>
              </a:ext>
            </a:extLst>
          </p:cNvPr>
          <p:cNvSpPr txBox="1"/>
          <p:nvPr/>
        </p:nvSpPr>
        <p:spPr>
          <a:xfrm>
            <a:off x="2298017" y="2241003"/>
            <a:ext cx="7548177" cy="1113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sz="3200" b="1" dirty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LĨNH VỰC </a:t>
            </a:r>
            <a:r>
              <a:rPr lang="vi-VN" sz="3200" b="1" dirty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PHÁT TRIỂN THẨM MỸ</a:t>
            </a:r>
            <a:endParaRPr lang="en-US" sz="3200" b="1" dirty="0">
              <a:solidFill>
                <a:srgbClr val="FF0000"/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F209A282-DC68-4425-B2FB-4F069290B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2168" y="1874963"/>
            <a:ext cx="779877" cy="7798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B493E2-DFB8-463C-A33A-41ADAD8698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91" y="6741019"/>
            <a:ext cx="2809875" cy="952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4D9791-095E-4B2C-87D3-4CABFC3BE78C}"/>
              </a:ext>
            </a:extLst>
          </p:cNvPr>
          <p:cNvSpPr txBox="1"/>
          <p:nvPr/>
        </p:nvSpPr>
        <p:spPr>
          <a:xfrm>
            <a:off x="3043017" y="3429000"/>
            <a:ext cx="52783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ctr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4- 5 tuổi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ctr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Lớp MGN B3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1172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70B00-48FB-460F-8119-47C4107BE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C7642A-35A0-4AEA-8EA1-F91588924C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-409574"/>
            <a:ext cx="12268200" cy="791527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7E46EC-15FE-4029-BBB5-B31A521E5DD5}"/>
              </a:ext>
            </a:extLst>
          </p:cNvPr>
          <p:cNvSpPr txBox="1"/>
          <p:nvPr/>
        </p:nvSpPr>
        <p:spPr>
          <a:xfrm>
            <a:off x="2686050" y="2150939"/>
            <a:ext cx="6819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Hát bài hát “ Cái trống trường em”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9D2AE1-904D-4851-B169-D1704AF5FB4B}"/>
              </a:ext>
            </a:extLst>
          </p:cNvPr>
          <p:cNvSpPr txBox="1"/>
          <p:nvPr/>
        </p:nvSpPr>
        <p:spPr>
          <a:xfrm>
            <a:off x="2305049" y="766296"/>
            <a:ext cx="4581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Ổn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định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tổ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chức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:</a:t>
            </a:r>
            <a:endParaRPr lang="en-US" sz="2800" dirty="0"/>
          </a:p>
        </p:txBody>
      </p:sp>
      <p:pic>
        <p:nvPicPr>
          <p:cNvPr id="4" name="y2mate.com - Đêm Trung Thu của Gà Con  Nhạc Thiếu Nhi Trung Thu">
            <a:hlinkClick r:id="" action="ppaction://media"/>
            <a:extLst>
              <a:ext uri="{FF2B5EF4-FFF2-40B4-BE49-F238E27FC236}">
                <a16:creationId xmlns:a16="http://schemas.microsoft.com/office/drawing/2014/main" id="{ED93A68A-92C4-45DE-BE0C-464B1317C0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98125" y="4664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2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7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C7642A-35A0-4AEA-8EA1-F91588924C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9026"/>
            <a:ext cx="12100719" cy="683339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AE627C-7DF3-46DC-97C5-F5C2AF6E570A}"/>
              </a:ext>
            </a:extLst>
          </p:cNvPr>
          <p:cNvSpPr txBox="1"/>
          <p:nvPr/>
        </p:nvSpPr>
        <p:spPr>
          <a:xfrm>
            <a:off x="1714500" y="2326402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inherit"/>
              </a:rPr>
              <a:t>Đàm</a:t>
            </a:r>
            <a:r>
              <a:rPr lang="en-US" sz="4000" b="1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nherit"/>
              </a:rPr>
              <a:t>thoại</a:t>
            </a:r>
            <a:r>
              <a:rPr lang="en-US" sz="4000" b="1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nherit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nherit"/>
              </a:rPr>
              <a:t>nội</a:t>
            </a:r>
            <a:r>
              <a:rPr lang="en-US" sz="4000" b="1" dirty="0">
                <a:solidFill>
                  <a:srgbClr val="FF0000"/>
                </a:solidFill>
                <a:latin typeface="inherit"/>
              </a:rPr>
              <a:t> dung </a:t>
            </a:r>
            <a:r>
              <a:rPr lang="en-US" sz="4000" b="1" dirty="0" err="1">
                <a:solidFill>
                  <a:srgbClr val="FF0000"/>
                </a:solidFill>
                <a:latin typeface="inherit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nherit"/>
              </a:rPr>
              <a:t>hát</a:t>
            </a:r>
            <a:r>
              <a:rPr lang="en-US" sz="4000" b="1" dirty="0">
                <a:solidFill>
                  <a:srgbClr val="FF0000"/>
                </a:solidFill>
                <a:latin typeface="inherit"/>
              </a:rPr>
              <a:t>.</a:t>
            </a:r>
            <a:endParaRPr lang="vi-VN" sz="4000" i="0" dirty="0">
              <a:solidFill>
                <a:srgbClr val="FF0000"/>
              </a:solidFill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3937913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D0E8B-8E49-43E1-AF5D-B12045779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0C2921-525D-4FD6-A400-C0D683845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57" y="-15211"/>
            <a:ext cx="6835058" cy="6858923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8A631672-FC7B-4A56-8AA5-8B0C99081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6375" y="-1"/>
            <a:ext cx="6905625" cy="68437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6B9A0E-6AF1-4E95-B9BB-447D68010DC7}"/>
              </a:ext>
            </a:extLst>
          </p:cNvPr>
          <p:cNvSpPr txBox="1"/>
          <p:nvPr/>
        </p:nvSpPr>
        <p:spPr>
          <a:xfrm>
            <a:off x="1114425" y="210205"/>
            <a:ext cx="6124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 2. Phương pháp và hình thức tổ chức: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429EAF-6EC4-406F-A39E-BF0C9A24339C}"/>
              </a:ext>
            </a:extLst>
          </p:cNvPr>
          <p:cNvSpPr txBox="1"/>
          <p:nvPr/>
        </p:nvSpPr>
        <p:spPr>
          <a:xfrm>
            <a:off x="2824161" y="782568"/>
            <a:ext cx="7058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Quan </a:t>
            </a:r>
            <a:r>
              <a:rPr lang="en-US" sz="5400" b="1" dirty="0" err="1">
                <a:solidFill>
                  <a:srgbClr val="FF0000"/>
                </a:solidFill>
              </a:rPr>
              <a:t>sát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tranh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mẫu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095E87-6E44-8659-A55A-72A4A772B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609" y="2055814"/>
            <a:ext cx="7203342" cy="419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15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D0E8B-8E49-43E1-AF5D-B12045779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0C2921-525D-4FD6-A400-C0D683845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819901" cy="6843713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8A631672-FC7B-4A56-8AA5-8B0C99081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6375" y="-1"/>
            <a:ext cx="6905625" cy="68437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6B9A0E-6AF1-4E95-B9BB-447D68010DC7}"/>
              </a:ext>
            </a:extLst>
          </p:cNvPr>
          <p:cNvSpPr txBox="1"/>
          <p:nvPr/>
        </p:nvSpPr>
        <p:spPr>
          <a:xfrm>
            <a:off x="2496792" y="2670554"/>
            <a:ext cx="7877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 HĐ2: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Hướng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dẫn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trẻ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49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D0E8B-8E49-43E1-AF5D-B12045779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0C2921-525D-4FD6-A400-C0D683845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819901" cy="6843713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8A631672-FC7B-4A56-8AA5-8B0C990810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6375" y="-1"/>
            <a:ext cx="6905625" cy="68437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6B9A0E-6AF1-4E95-B9BB-447D68010DC7}"/>
              </a:ext>
            </a:extLst>
          </p:cNvPr>
          <p:cNvSpPr txBox="1"/>
          <p:nvPr/>
        </p:nvSpPr>
        <p:spPr>
          <a:xfrm>
            <a:off x="3702740" y="2579469"/>
            <a:ext cx="7877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 HĐ2: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rẻ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3" name="y2mate.com - ALOHA English Version Karaoke Tone Nữa Beat Chuân Elight">
            <a:hlinkClick r:id="" action="ppaction://media"/>
            <a:extLst>
              <a:ext uri="{FF2B5EF4-FFF2-40B4-BE49-F238E27FC236}">
                <a16:creationId xmlns:a16="http://schemas.microsoft.com/office/drawing/2014/main" id="{28EBBE21-23CA-434E-A58A-5DDE1AF08A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2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2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DF6052-E55B-4152-AF4F-E25AD178C0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34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0158D5C-B3A8-425B-9E5D-472B0390052F}"/>
              </a:ext>
            </a:extLst>
          </p:cNvPr>
          <p:cNvSpPr/>
          <p:nvPr/>
        </p:nvSpPr>
        <p:spPr>
          <a:xfrm>
            <a:off x="3657600" y="2967336"/>
            <a:ext cx="5314949" cy="124271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CHÀO TẠM BIỆT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F5DA85-CAEF-4DC3-89FE-678D965D2F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76" y="3124349"/>
            <a:ext cx="804862" cy="9286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457C87-A0E6-48B6-B2B3-76885F95FE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736" y="3129260"/>
            <a:ext cx="923776" cy="9237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A64EB9-E45E-4FB3-8246-570F3533B1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5087"/>
            <a:ext cx="3324225" cy="3524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8AF573F-782D-4DE1-B302-695648A90F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6415086"/>
            <a:ext cx="3324225" cy="3524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19C5C79-7223-4EE7-9EC0-8DDDD80D74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5085"/>
            <a:ext cx="3324225" cy="3524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769586-6395-4F64-B314-1A7E9580B4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6415084"/>
            <a:ext cx="3324225" cy="352425"/>
          </a:xfrm>
          <a:prstGeom prst="rect">
            <a:avLst/>
          </a:prstGeom>
        </p:spPr>
      </p:pic>
      <p:pic>
        <p:nvPicPr>
          <p:cNvPr id="2" name="Narration_nghehatcanhthuongnhaudanglam 2">
            <a:hlinkClick r:id="" action="ppaction://media"/>
            <a:extLst>
              <a:ext uri="{FF2B5EF4-FFF2-40B4-BE49-F238E27FC236}">
                <a16:creationId xmlns:a16="http://schemas.microsoft.com/office/drawing/2014/main" id="{5028F1E7-DF81-47D3-88BB-3015239D0F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92125" y="330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15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7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96</Words>
  <Application>Microsoft Office PowerPoint</Application>
  <PresentationFormat>Widescreen</PresentationFormat>
  <Paragraphs>15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Aharoni</vt:lpstr>
      <vt:lpstr>Algerian</vt:lpstr>
      <vt:lpstr>Arial</vt:lpstr>
      <vt:lpstr>Calibri</vt:lpstr>
      <vt:lpstr>Calibri Light</vt:lpstr>
      <vt:lpstr>inherit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Mymy nguyễn</dc:creator>
  <cp:lastModifiedBy>Administrator</cp:lastModifiedBy>
  <cp:revision>15</cp:revision>
  <dcterms:created xsi:type="dcterms:W3CDTF">2021-12-19T01:20:53Z</dcterms:created>
  <dcterms:modified xsi:type="dcterms:W3CDTF">2025-11-07T02:38:26Z</dcterms:modified>
</cp:coreProperties>
</file>