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5" r:id="rId4"/>
    <p:sldId id="266" r:id="rId5"/>
    <p:sldId id="260" r:id="rId6"/>
    <p:sldId id="261" r:id="rId7"/>
    <p:sldId id="267" r:id="rId8"/>
    <p:sldId id="268" r:id="rId9"/>
  </p:sldIdLst>
  <p:sldSz cx="18288000" cy="10287000"/>
  <p:notesSz cx="6858000" cy="9144000"/>
  <p:embeddedFontLst>
    <p:embeddedFont>
      <p:font typeface="Baloo Bhai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bi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9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E399-B138-406B-8FB7-DA10BE04AE0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4C83-FC50-47C8-AC21-F062C56B5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4C83-FC50-47C8-AC21-F062C56B51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2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11.png"/><Relationship Id="rId21" Type="http://schemas.openxmlformats.org/officeDocument/2006/relationships/image" Target="../media/image32.sv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17.png"/><Relationship Id="rId2" Type="http://schemas.openxmlformats.org/officeDocument/2006/relationships/image" Target="../media/image10.png"/><Relationship Id="rId16" Type="http://schemas.openxmlformats.org/officeDocument/2006/relationships/image" Target="../media/image27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21.svg"/><Relationship Id="rId19" Type="http://schemas.openxmlformats.org/officeDocument/2006/relationships/image" Target="../media/image30.svg"/><Relationship Id="rId9" Type="http://schemas.openxmlformats.org/officeDocument/2006/relationships/image" Target="../media/image13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34.sv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8.sv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3" Type="http://schemas.openxmlformats.org/officeDocument/2006/relationships/image" Target="../media/image6.svg"/><Relationship Id="rId7" Type="http://schemas.openxmlformats.org/officeDocument/2006/relationships/image" Target="../media/image36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1.svg"/><Relationship Id="rId5" Type="http://schemas.openxmlformats.org/officeDocument/2006/relationships/image" Target="../media/image34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5.svg"/><Relationship Id="rId17" Type="http://schemas.openxmlformats.org/officeDocument/2006/relationships/image" Target="../media/image30.sv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23.svg"/><Relationship Id="rId19" Type="http://schemas.openxmlformats.org/officeDocument/2006/relationships/image" Target="../media/image32.svg"/><Relationship Id="rId4" Type="http://schemas.openxmlformats.org/officeDocument/2006/relationships/image" Target="../media/image17.svg"/><Relationship Id="rId9" Type="http://schemas.openxmlformats.org/officeDocument/2006/relationships/image" Target="../media/image14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5.svg"/><Relationship Id="rId5" Type="http://schemas.openxmlformats.org/officeDocument/2006/relationships/image" Target="../media/image34.svg"/><Relationship Id="rId10" Type="http://schemas.openxmlformats.org/officeDocument/2006/relationships/image" Target="../media/image26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5.png"/><Relationship Id="rId18" Type="http://schemas.openxmlformats.org/officeDocument/2006/relationships/image" Target="../media/image30.sv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27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21.svg"/><Relationship Id="rId19" Type="http://schemas.openxmlformats.org/officeDocument/2006/relationships/image" Target="../media/image19.png"/><Relationship Id="rId9" Type="http://schemas.openxmlformats.org/officeDocument/2006/relationships/image" Target="../media/image13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1470" y="7711451"/>
            <a:ext cx="2446109" cy="3678359"/>
          </a:xfrm>
          <a:custGeom>
            <a:avLst/>
            <a:gdLst/>
            <a:ahLst/>
            <a:cxnLst/>
            <a:rect l="l" t="t" r="r" b="b"/>
            <a:pathLst>
              <a:path w="2446109" h="3678359">
                <a:moveTo>
                  <a:pt x="0" y="0"/>
                </a:moveTo>
                <a:lnTo>
                  <a:pt x="2446109" y="0"/>
                </a:lnTo>
                <a:lnTo>
                  <a:pt x="2446109" y="3678359"/>
                </a:lnTo>
                <a:lnTo>
                  <a:pt x="0" y="3678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8996" y="179848"/>
            <a:ext cx="15437686" cy="10613409"/>
          </a:xfrm>
          <a:custGeom>
            <a:avLst/>
            <a:gdLst/>
            <a:ahLst/>
            <a:cxnLst/>
            <a:rect l="l" t="t" r="r" b="b"/>
            <a:pathLst>
              <a:path w="15437686" h="10613409">
                <a:moveTo>
                  <a:pt x="0" y="0"/>
                </a:moveTo>
                <a:lnTo>
                  <a:pt x="15437686" y="0"/>
                </a:lnTo>
                <a:lnTo>
                  <a:pt x="15437686" y="10613410"/>
                </a:lnTo>
                <a:lnTo>
                  <a:pt x="0" y="10613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15718" y="314910"/>
            <a:ext cx="4597542" cy="4114800"/>
          </a:xfrm>
          <a:custGeom>
            <a:avLst/>
            <a:gdLst/>
            <a:ahLst/>
            <a:cxnLst/>
            <a:rect l="l" t="t" r="r" b="b"/>
            <a:pathLst>
              <a:path w="4597542" h="4114800">
                <a:moveTo>
                  <a:pt x="0" y="0"/>
                </a:moveTo>
                <a:lnTo>
                  <a:pt x="4597542" y="0"/>
                </a:lnTo>
                <a:lnTo>
                  <a:pt x="4597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13049" y="-692653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01924" y="2018208"/>
            <a:ext cx="1671486" cy="1671486"/>
          </a:xfrm>
          <a:custGeom>
            <a:avLst/>
            <a:gdLst/>
            <a:ahLst/>
            <a:cxnLst/>
            <a:rect l="l" t="t" r="r" b="b"/>
            <a:pathLst>
              <a:path w="1671486" h="1671486">
                <a:moveTo>
                  <a:pt x="0" y="0"/>
                </a:moveTo>
                <a:lnTo>
                  <a:pt x="1671486" y="0"/>
                </a:lnTo>
                <a:lnTo>
                  <a:pt x="1671486" y="1671486"/>
                </a:lnTo>
                <a:lnTo>
                  <a:pt x="0" y="16714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26682" y="8346989"/>
            <a:ext cx="1780588" cy="2426696"/>
          </a:xfrm>
          <a:custGeom>
            <a:avLst/>
            <a:gdLst/>
            <a:ahLst/>
            <a:cxnLst/>
            <a:rect l="l" t="t" r="r" b="b"/>
            <a:pathLst>
              <a:path w="1780588" h="2426696">
                <a:moveTo>
                  <a:pt x="0" y="0"/>
                </a:moveTo>
                <a:lnTo>
                  <a:pt x="1780588" y="0"/>
                </a:lnTo>
                <a:lnTo>
                  <a:pt x="1780588" y="2426696"/>
                </a:lnTo>
                <a:lnTo>
                  <a:pt x="0" y="24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3703301" y="758270"/>
            <a:ext cx="1550259" cy="1550259"/>
          </a:xfrm>
          <a:custGeom>
            <a:avLst/>
            <a:gdLst/>
            <a:ahLst/>
            <a:cxnLst/>
            <a:rect l="l" t="t" r="r" b="b"/>
            <a:pathLst>
              <a:path w="1550259" h="1550259">
                <a:moveTo>
                  <a:pt x="1550259" y="0"/>
                </a:moveTo>
                <a:lnTo>
                  <a:pt x="0" y="0"/>
                </a:lnTo>
                <a:lnTo>
                  <a:pt x="0" y="1550259"/>
                </a:lnTo>
                <a:lnTo>
                  <a:pt x="1550259" y="1550259"/>
                </a:lnTo>
                <a:lnTo>
                  <a:pt x="15502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94420" y="2429860"/>
            <a:ext cx="1245334" cy="1251379"/>
          </a:xfrm>
          <a:custGeom>
            <a:avLst/>
            <a:gdLst/>
            <a:ahLst/>
            <a:cxnLst/>
            <a:rect l="l" t="t" r="r" b="b"/>
            <a:pathLst>
              <a:path w="1245334" h="1251379">
                <a:moveTo>
                  <a:pt x="0" y="0"/>
                </a:moveTo>
                <a:lnTo>
                  <a:pt x="1245334" y="0"/>
                </a:lnTo>
                <a:lnTo>
                  <a:pt x="1245334" y="1251380"/>
                </a:lnTo>
                <a:lnTo>
                  <a:pt x="0" y="125138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86072" y="5486553"/>
            <a:ext cx="13862030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000" b="1">
                <a:solidFill>
                  <a:srgbClr val="002060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Đề tài: </a:t>
            </a:r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VĐCB</a:t>
            </a:r>
            <a:r>
              <a:rPr lang="en-US" sz="6000" b="1">
                <a:solidFill>
                  <a:srgbClr val="002060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: Bật qua vật </a:t>
            </a:r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cản                  </a:t>
            </a:r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TC</a:t>
            </a:r>
            <a:r>
              <a:rPr lang="en-US" sz="6000" b="1">
                <a:solidFill>
                  <a:srgbClr val="002060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: Lăn bóng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5220" y="1218818"/>
            <a:ext cx="11663734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0"/>
              </a:lnSpc>
            </a:pPr>
            <a:r>
              <a:rPr lang="en-US" sz="3000" b="1">
                <a:solidFill>
                  <a:srgbClr val="0E3686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UBND PHƯỜNG VIỆT HƯNG</a:t>
            </a:r>
          </a:p>
          <a:p>
            <a:pPr algn="ctr">
              <a:lnSpc>
                <a:spcPts val="3540"/>
              </a:lnSpc>
            </a:pPr>
            <a:r>
              <a:rPr lang="en-US" sz="3000" b="1">
                <a:solidFill>
                  <a:srgbClr val="0E3686"/>
                </a:solidFill>
                <a:latin typeface="Times New Roman" panose="02020603050405020304" pitchFamily="18" charset="0"/>
                <a:ea typeface="Bayan Bold"/>
                <a:cs typeface="Times New Roman" panose="02020603050405020304" pitchFamily="18" charset="0"/>
                <a:sym typeface="Bayan Bold"/>
              </a:rPr>
              <a:t>TRƯỜNG MẦM NON VIỆT HƯNG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49" y="6438900"/>
            <a:ext cx="1663293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en-US" sz="6000" b="1" smtClean="0">
              <a:solidFill>
                <a:srgbClr val="002060"/>
              </a:solidFill>
              <a:latin typeface="Times New Roman" panose="02020603050405020304" pitchFamily="18" charset="0"/>
              <a:ea typeface="Bayan"/>
              <a:cs typeface="Times New Roman" panose="02020603050405020304" pitchFamily="18" charset="0"/>
              <a:sym typeface="Bayan"/>
            </a:endParaRPr>
          </a:p>
          <a:p>
            <a:pPr algn="ctr"/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ea typeface="Bayan"/>
                <a:cs typeface="Times New Roman" panose="02020603050405020304" pitchFamily="18" charset="0"/>
                <a:sym typeface="Bayan"/>
              </a:rPr>
              <a:t>Lớp : MGN B1</a:t>
            </a:r>
            <a:endParaRPr lang="en-US" sz="6000" b="1">
              <a:solidFill>
                <a:srgbClr val="002060"/>
              </a:solidFill>
              <a:latin typeface="Times New Roman" panose="02020603050405020304" pitchFamily="18" charset="0"/>
              <a:ea typeface="Bayan"/>
              <a:cs typeface="Times New Roman" panose="02020603050405020304" pitchFamily="18" charset="0"/>
              <a:sym typeface="Bay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2349" y="9012331"/>
            <a:ext cx="16632939" cy="548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4000" b="1">
                <a:solidFill>
                  <a:srgbClr val="0E3686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Năm học: 2025 - 2026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6072" y="4229100"/>
            <a:ext cx="142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  <a:endParaRPr 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1470" y="7711451"/>
            <a:ext cx="2446109" cy="3678359"/>
          </a:xfrm>
          <a:custGeom>
            <a:avLst/>
            <a:gdLst/>
            <a:ahLst/>
            <a:cxnLst/>
            <a:rect l="l" t="t" r="r" b="b"/>
            <a:pathLst>
              <a:path w="2446109" h="3678359">
                <a:moveTo>
                  <a:pt x="0" y="0"/>
                </a:moveTo>
                <a:lnTo>
                  <a:pt x="2446109" y="0"/>
                </a:lnTo>
                <a:lnTo>
                  <a:pt x="2446109" y="3678359"/>
                </a:lnTo>
                <a:lnTo>
                  <a:pt x="0" y="3678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8996" y="0"/>
            <a:ext cx="15437686" cy="10613409"/>
          </a:xfrm>
          <a:custGeom>
            <a:avLst/>
            <a:gdLst/>
            <a:ahLst/>
            <a:cxnLst/>
            <a:rect l="l" t="t" r="r" b="b"/>
            <a:pathLst>
              <a:path w="15437686" h="10613409">
                <a:moveTo>
                  <a:pt x="0" y="0"/>
                </a:moveTo>
                <a:lnTo>
                  <a:pt x="15437686" y="0"/>
                </a:lnTo>
                <a:lnTo>
                  <a:pt x="15437686" y="10613409"/>
                </a:lnTo>
                <a:lnTo>
                  <a:pt x="0" y="10613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15718" y="314910"/>
            <a:ext cx="4597542" cy="4114800"/>
          </a:xfrm>
          <a:custGeom>
            <a:avLst/>
            <a:gdLst/>
            <a:ahLst/>
            <a:cxnLst/>
            <a:rect l="l" t="t" r="r" b="b"/>
            <a:pathLst>
              <a:path w="4597542" h="4114800">
                <a:moveTo>
                  <a:pt x="0" y="0"/>
                </a:moveTo>
                <a:lnTo>
                  <a:pt x="4597542" y="0"/>
                </a:lnTo>
                <a:lnTo>
                  <a:pt x="4597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13049" y="-692653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26682" y="8346989"/>
            <a:ext cx="1780588" cy="2426696"/>
          </a:xfrm>
          <a:custGeom>
            <a:avLst/>
            <a:gdLst/>
            <a:ahLst/>
            <a:cxnLst/>
            <a:rect l="l" t="t" r="r" b="b"/>
            <a:pathLst>
              <a:path w="1780588" h="2426696">
                <a:moveTo>
                  <a:pt x="0" y="0"/>
                </a:moveTo>
                <a:lnTo>
                  <a:pt x="1780588" y="0"/>
                </a:lnTo>
                <a:lnTo>
                  <a:pt x="1780588" y="2426696"/>
                </a:lnTo>
                <a:lnTo>
                  <a:pt x="0" y="24266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81824" y="314910"/>
            <a:ext cx="12200515" cy="9333394"/>
          </a:xfrm>
          <a:custGeom>
            <a:avLst/>
            <a:gdLst/>
            <a:ahLst/>
            <a:cxnLst/>
            <a:rect l="l" t="t" r="r" b="b"/>
            <a:pathLst>
              <a:path w="12200515" h="9333394">
                <a:moveTo>
                  <a:pt x="0" y="0"/>
                </a:moveTo>
                <a:lnTo>
                  <a:pt x="12200515" y="0"/>
                </a:lnTo>
                <a:lnTo>
                  <a:pt x="12200515" y="9333394"/>
                </a:lnTo>
                <a:lnTo>
                  <a:pt x="0" y="93333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54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72941" y="4559237"/>
            <a:ext cx="12469795" cy="1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3"/>
              </a:lnSpc>
            </a:pPr>
            <a:r>
              <a:rPr lang="en-US" sz="10599">
                <a:solidFill>
                  <a:srgbClr val="202F5A"/>
                </a:solidFill>
                <a:latin typeface="Baloo Bhai"/>
                <a:ea typeface="Baloo Bhai"/>
                <a:cs typeface="Baloo Bhai"/>
                <a:sym typeface="Baloo Bhai"/>
              </a:rPr>
              <a:t>ỔN ĐỊNH TỔ CHỨC</a:t>
            </a:r>
          </a:p>
        </p:txBody>
      </p:sp>
      <p:pic>
        <p:nvPicPr>
          <p:cNvPr id="9" name="nhạc ổn đị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013077" y="6286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19" t="-78164" r="-24004" b="-73254"/>
            </a:stretch>
          </a:blipFill>
        </p:spPr>
      </p:sp>
      <p:sp>
        <p:nvSpPr>
          <p:cNvPr id="3" name="Freeform 3"/>
          <p:cNvSpPr/>
          <p:nvPr/>
        </p:nvSpPr>
        <p:spPr>
          <a:xfrm rot="-101457">
            <a:off x="1068269" y="2658949"/>
            <a:ext cx="16339299" cy="5314351"/>
          </a:xfrm>
          <a:custGeom>
            <a:avLst/>
            <a:gdLst/>
            <a:ahLst/>
            <a:cxnLst/>
            <a:rect l="l" t="t" r="r" b="b"/>
            <a:pathLst>
              <a:path w="16339299" h="5314351">
                <a:moveTo>
                  <a:pt x="0" y="0"/>
                </a:moveTo>
                <a:lnTo>
                  <a:pt x="16339299" y="0"/>
                </a:lnTo>
                <a:lnTo>
                  <a:pt x="16339299" y="5314351"/>
                </a:lnTo>
                <a:lnTo>
                  <a:pt x="0" y="5314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9679" y="5780583"/>
            <a:ext cx="2602741" cy="2754223"/>
          </a:xfrm>
          <a:custGeom>
            <a:avLst/>
            <a:gdLst/>
            <a:ahLst/>
            <a:cxnLst/>
            <a:rect l="l" t="t" r="r" b="b"/>
            <a:pathLst>
              <a:path w="2602741" h="2754223">
                <a:moveTo>
                  <a:pt x="0" y="0"/>
                </a:moveTo>
                <a:lnTo>
                  <a:pt x="2602740" y="0"/>
                </a:lnTo>
                <a:lnTo>
                  <a:pt x="2602740" y="2754223"/>
                </a:lnTo>
                <a:lnTo>
                  <a:pt x="0" y="2754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63797">
            <a:off x="1087323" y="1165190"/>
            <a:ext cx="1730924" cy="3183974"/>
          </a:xfrm>
          <a:custGeom>
            <a:avLst/>
            <a:gdLst/>
            <a:ahLst/>
            <a:cxnLst/>
            <a:rect l="l" t="t" r="r" b="b"/>
            <a:pathLst>
              <a:path w="1730924" h="3183974">
                <a:moveTo>
                  <a:pt x="0" y="0"/>
                </a:moveTo>
                <a:lnTo>
                  <a:pt x="1730924" y="0"/>
                </a:lnTo>
                <a:lnTo>
                  <a:pt x="1730924" y="3183974"/>
                </a:lnTo>
                <a:lnTo>
                  <a:pt x="0" y="3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79679" y="1099863"/>
            <a:ext cx="2610406" cy="2694613"/>
          </a:xfrm>
          <a:custGeom>
            <a:avLst/>
            <a:gdLst/>
            <a:ahLst/>
            <a:cxnLst/>
            <a:rect l="l" t="t" r="r" b="b"/>
            <a:pathLst>
              <a:path w="2610406" h="2694613">
                <a:moveTo>
                  <a:pt x="0" y="0"/>
                </a:moveTo>
                <a:lnTo>
                  <a:pt x="2610406" y="0"/>
                </a:lnTo>
                <a:lnTo>
                  <a:pt x="2610406" y="2694612"/>
                </a:lnTo>
                <a:lnTo>
                  <a:pt x="0" y="2694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2370" y="6008806"/>
            <a:ext cx="2676436" cy="2204410"/>
          </a:xfrm>
          <a:custGeom>
            <a:avLst/>
            <a:gdLst/>
            <a:ahLst/>
            <a:cxnLst/>
            <a:rect l="l" t="t" r="r" b="b"/>
            <a:pathLst>
              <a:path w="2676436" h="2204410">
                <a:moveTo>
                  <a:pt x="0" y="0"/>
                </a:moveTo>
                <a:lnTo>
                  <a:pt x="2676436" y="0"/>
                </a:lnTo>
                <a:lnTo>
                  <a:pt x="2676436" y="2204410"/>
                </a:lnTo>
                <a:lnTo>
                  <a:pt x="0" y="22044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07719" y="7353145"/>
            <a:ext cx="3793097" cy="4114800"/>
          </a:xfrm>
          <a:custGeom>
            <a:avLst/>
            <a:gdLst/>
            <a:ahLst/>
            <a:cxnLst/>
            <a:rect l="l" t="t" r="r" b="b"/>
            <a:pathLst>
              <a:path w="3793097" h="4114800">
                <a:moveTo>
                  <a:pt x="0" y="0"/>
                </a:moveTo>
                <a:lnTo>
                  <a:pt x="3793098" y="0"/>
                </a:lnTo>
                <a:lnTo>
                  <a:pt x="3793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21608">
            <a:off x="-1470279" y="8085837"/>
            <a:ext cx="3793097" cy="4114800"/>
          </a:xfrm>
          <a:custGeom>
            <a:avLst/>
            <a:gdLst/>
            <a:ahLst/>
            <a:cxnLst/>
            <a:rect l="l" t="t" r="r" b="b"/>
            <a:pathLst>
              <a:path w="3793097" h="4114800">
                <a:moveTo>
                  <a:pt x="0" y="0"/>
                </a:moveTo>
                <a:lnTo>
                  <a:pt x="3793098" y="0"/>
                </a:lnTo>
                <a:lnTo>
                  <a:pt x="3793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36254" y="4003951"/>
            <a:ext cx="11803328" cy="3349194"/>
          </a:xfrm>
          <a:custGeom>
            <a:avLst/>
            <a:gdLst/>
            <a:ahLst/>
            <a:cxnLst/>
            <a:rect l="l" t="t" r="r" b="b"/>
            <a:pathLst>
              <a:path w="11803328" h="3349194">
                <a:moveTo>
                  <a:pt x="0" y="0"/>
                </a:moveTo>
                <a:lnTo>
                  <a:pt x="11803329" y="0"/>
                </a:lnTo>
                <a:lnTo>
                  <a:pt x="11803329" y="3349194"/>
                </a:lnTo>
                <a:lnTo>
                  <a:pt x="0" y="334919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04943">
            <a:off x="2631398" y="4587961"/>
            <a:ext cx="351286" cy="420072"/>
          </a:xfrm>
          <a:custGeom>
            <a:avLst/>
            <a:gdLst/>
            <a:ahLst/>
            <a:cxnLst/>
            <a:rect l="l" t="t" r="r" b="b"/>
            <a:pathLst>
              <a:path w="351286" h="420072">
                <a:moveTo>
                  <a:pt x="0" y="0"/>
                </a:moveTo>
                <a:lnTo>
                  <a:pt x="351286" y="0"/>
                </a:lnTo>
                <a:lnTo>
                  <a:pt x="351286" y="420072"/>
                </a:lnTo>
                <a:lnTo>
                  <a:pt x="0" y="420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397734">
            <a:off x="15467455" y="4704556"/>
            <a:ext cx="351286" cy="420072"/>
          </a:xfrm>
          <a:custGeom>
            <a:avLst/>
            <a:gdLst/>
            <a:ahLst/>
            <a:cxnLst/>
            <a:rect l="l" t="t" r="r" b="b"/>
            <a:pathLst>
              <a:path w="351286" h="420072">
                <a:moveTo>
                  <a:pt x="0" y="0"/>
                </a:moveTo>
                <a:lnTo>
                  <a:pt x="351285" y="0"/>
                </a:lnTo>
                <a:lnTo>
                  <a:pt x="351285" y="420072"/>
                </a:lnTo>
                <a:lnTo>
                  <a:pt x="0" y="420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194939" y="1290363"/>
            <a:ext cx="8729395" cy="334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92"/>
              </a:lnSpc>
            </a:pPr>
            <a:r>
              <a:rPr lang="en-US" sz="12300">
                <a:latin typeface="Baloo Bhai"/>
                <a:ea typeface="Baloo Bhai"/>
                <a:cs typeface="Baloo Bhai"/>
                <a:sym typeface="Baloo Bhai"/>
              </a:rPr>
              <a:t>KHỞI ĐỘNG</a:t>
            </a:r>
          </a:p>
          <a:p>
            <a:pPr marL="0" lvl="0" indent="0" algn="ctr">
              <a:lnSpc>
                <a:spcPts val="12792"/>
              </a:lnSpc>
            </a:pPr>
            <a:endParaRPr lang="en-US" sz="12300">
              <a:solidFill>
                <a:srgbClr val="FFFFFF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14" name="Freeform 14"/>
          <p:cNvSpPr/>
          <p:nvPr/>
        </p:nvSpPr>
        <p:spPr>
          <a:xfrm rot="-397734">
            <a:off x="1001" y="819"/>
            <a:ext cx="15240" cy="18224"/>
          </a:xfrm>
          <a:custGeom>
            <a:avLst/>
            <a:gdLst/>
            <a:ahLst/>
            <a:cxnLst/>
            <a:rect l="l" t="t" r="r" b="b"/>
            <a:pathLst>
              <a:path w="15240" h="18224">
                <a:moveTo>
                  <a:pt x="0" y="0"/>
                </a:moveTo>
                <a:lnTo>
                  <a:pt x="15240" y="0"/>
                </a:lnTo>
                <a:lnTo>
                  <a:pt x="15240" y="18224"/>
                </a:lnTo>
                <a:lnTo>
                  <a:pt x="0" y="182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337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17765" y="7395927"/>
            <a:ext cx="4982755" cy="4459565"/>
          </a:xfrm>
          <a:custGeom>
            <a:avLst/>
            <a:gdLst/>
            <a:ahLst/>
            <a:cxnLst/>
            <a:rect l="l" t="t" r="r" b="b"/>
            <a:pathLst>
              <a:path w="4982755" h="4459565">
                <a:moveTo>
                  <a:pt x="0" y="0"/>
                </a:moveTo>
                <a:lnTo>
                  <a:pt x="4982754" y="0"/>
                </a:lnTo>
                <a:lnTo>
                  <a:pt x="4982754" y="4459566"/>
                </a:lnTo>
                <a:lnTo>
                  <a:pt x="0" y="4459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201580">
            <a:off x="-150446" y="-1622389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655766">
            <a:off x="14560297" y="-317932"/>
            <a:ext cx="4553029" cy="4114800"/>
          </a:xfrm>
          <a:custGeom>
            <a:avLst/>
            <a:gdLst/>
            <a:ahLst/>
            <a:cxnLst/>
            <a:rect l="l" t="t" r="r" b="b"/>
            <a:pathLst>
              <a:path w="4553029" h="4114800">
                <a:moveTo>
                  <a:pt x="0" y="0"/>
                </a:moveTo>
                <a:lnTo>
                  <a:pt x="4553029" y="0"/>
                </a:lnTo>
                <a:lnTo>
                  <a:pt x="4553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8318" y="7015712"/>
            <a:ext cx="3619682" cy="3271288"/>
          </a:xfrm>
          <a:custGeom>
            <a:avLst/>
            <a:gdLst/>
            <a:ahLst/>
            <a:cxnLst/>
            <a:rect l="l" t="t" r="r" b="b"/>
            <a:pathLst>
              <a:path w="3619682" h="3271288">
                <a:moveTo>
                  <a:pt x="0" y="0"/>
                </a:moveTo>
                <a:lnTo>
                  <a:pt x="3619682" y="0"/>
                </a:lnTo>
                <a:lnTo>
                  <a:pt x="3619682" y="3271288"/>
                </a:lnTo>
                <a:lnTo>
                  <a:pt x="0" y="32712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74160" y="4853945"/>
            <a:ext cx="6679575" cy="5335310"/>
          </a:xfrm>
          <a:custGeom>
            <a:avLst/>
            <a:gdLst/>
            <a:ahLst/>
            <a:cxnLst/>
            <a:rect l="l" t="t" r="r" b="b"/>
            <a:pathLst>
              <a:path w="6679575" h="5335310">
                <a:moveTo>
                  <a:pt x="0" y="0"/>
                </a:moveTo>
                <a:lnTo>
                  <a:pt x="6679574" y="0"/>
                </a:lnTo>
                <a:lnTo>
                  <a:pt x="6679574" y="5335310"/>
                </a:lnTo>
                <a:lnTo>
                  <a:pt x="0" y="53353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69048" y="1161303"/>
            <a:ext cx="12041868" cy="137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94"/>
              </a:lnSpc>
            </a:pPr>
            <a:r>
              <a:rPr lang="en-US" sz="10499">
                <a:solidFill>
                  <a:srgbClr val="2C1A39"/>
                </a:solidFill>
                <a:latin typeface="Baloo Bhai"/>
                <a:ea typeface="Baloo Bhai"/>
                <a:cs typeface="Baloo Bhai"/>
                <a:sym typeface="Baloo Bhai"/>
              </a:rPr>
              <a:t>THỬ THÁCH: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94117" y="3025795"/>
            <a:ext cx="13793883" cy="145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70"/>
              </a:lnSpc>
            </a:pPr>
            <a:r>
              <a:rPr lang="en-US" sz="12346">
                <a:solidFill>
                  <a:srgbClr val="F44648"/>
                </a:solidFill>
                <a:latin typeface="Baloo Bhai"/>
                <a:ea typeface="Baloo Bhai"/>
                <a:cs typeface="Baloo Bhai"/>
                <a:sym typeface="Baloo Bhai"/>
              </a:rPr>
              <a:t>“AI ĐẸP HƠN”</a:t>
            </a:r>
          </a:p>
        </p:txBody>
      </p:sp>
    </p:spTree>
    <p:extLst>
      <p:ext uri="{BB962C8B-B14F-4D97-AF65-F5344CB8AC3E}">
        <p14:creationId xmlns:p14="http://schemas.microsoft.com/office/powerpoint/2010/main" val="15781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17765" y="7395927"/>
            <a:ext cx="4982755" cy="4459565"/>
          </a:xfrm>
          <a:custGeom>
            <a:avLst/>
            <a:gdLst/>
            <a:ahLst/>
            <a:cxnLst/>
            <a:rect l="l" t="t" r="r" b="b"/>
            <a:pathLst>
              <a:path w="4982755" h="4459565">
                <a:moveTo>
                  <a:pt x="0" y="0"/>
                </a:moveTo>
                <a:lnTo>
                  <a:pt x="4982754" y="0"/>
                </a:lnTo>
                <a:lnTo>
                  <a:pt x="4982754" y="4459566"/>
                </a:lnTo>
                <a:lnTo>
                  <a:pt x="0" y="4459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201580">
            <a:off x="-150446" y="-1622389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655766">
            <a:off x="14560297" y="-317932"/>
            <a:ext cx="4553029" cy="4114800"/>
          </a:xfrm>
          <a:custGeom>
            <a:avLst/>
            <a:gdLst/>
            <a:ahLst/>
            <a:cxnLst/>
            <a:rect l="l" t="t" r="r" b="b"/>
            <a:pathLst>
              <a:path w="4553029" h="4114800">
                <a:moveTo>
                  <a:pt x="0" y="0"/>
                </a:moveTo>
                <a:lnTo>
                  <a:pt x="4553029" y="0"/>
                </a:lnTo>
                <a:lnTo>
                  <a:pt x="4553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68318" y="7015712"/>
            <a:ext cx="3619682" cy="3271288"/>
          </a:xfrm>
          <a:custGeom>
            <a:avLst/>
            <a:gdLst/>
            <a:ahLst/>
            <a:cxnLst/>
            <a:rect l="l" t="t" r="r" b="b"/>
            <a:pathLst>
              <a:path w="3619682" h="3271288">
                <a:moveTo>
                  <a:pt x="0" y="0"/>
                </a:moveTo>
                <a:lnTo>
                  <a:pt x="3619682" y="0"/>
                </a:lnTo>
                <a:lnTo>
                  <a:pt x="3619682" y="3271288"/>
                </a:lnTo>
                <a:lnTo>
                  <a:pt x="0" y="3271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92362" y="6051277"/>
            <a:ext cx="1387199" cy="4235723"/>
          </a:xfrm>
          <a:custGeom>
            <a:avLst/>
            <a:gdLst/>
            <a:ahLst/>
            <a:cxnLst/>
            <a:rect l="l" t="t" r="r" b="b"/>
            <a:pathLst>
              <a:path w="1387199" h="4235723">
                <a:moveTo>
                  <a:pt x="0" y="0"/>
                </a:moveTo>
                <a:lnTo>
                  <a:pt x="1387199" y="0"/>
                </a:lnTo>
                <a:lnTo>
                  <a:pt x="1387199" y="4235723"/>
                </a:lnTo>
                <a:lnTo>
                  <a:pt x="0" y="42357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22847" y="5702918"/>
            <a:ext cx="4114214" cy="4584082"/>
          </a:xfrm>
          <a:custGeom>
            <a:avLst/>
            <a:gdLst/>
            <a:ahLst/>
            <a:cxnLst/>
            <a:rect l="l" t="t" r="r" b="b"/>
            <a:pathLst>
              <a:path w="4114214" h="4584082">
                <a:moveTo>
                  <a:pt x="0" y="0"/>
                </a:moveTo>
                <a:lnTo>
                  <a:pt x="4114214" y="0"/>
                </a:lnTo>
                <a:lnTo>
                  <a:pt x="4114214" y="4584082"/>
                </a:lnTo>
                <a:lnTo>
                  <a:pt x="0" y="4584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69048" y="1161303"/>
            <a:ext cx="12041868" cy="137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94"/>
              </a:lnSpc>
            </a:pPr>
            <a:r>
              <a:rPr lang="en-US" sz="10499">
                <a:solidFill>
                  <a:srgbClr val="2C1A39"/>
                </a:solidFill>
                <a:latin typeface="Baloo Bhai"/>
                <a:ea typeface="Baloo Bhai"/>
                <a:cs typeface="Baloo Bhai"/>
                <a:sym typeface="Baloo Bhai"/>
              </a:rPr>
              <a:t>THỬ THÁCH: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90978" y="3025795"/>
            <a:ext cx="16197022" cy="145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70"/>
              </a:lnSpc>
            </a:pPr>
            <a:r>
              <a:rPr lang="en-US" sz="12346">
                <a:solidFill>
                  <a:srgbClr val="F44648"/>
                </a:solidFill>
                <a:latin typeface="Baloo Bhai"/>
                <a:ea typeface="Baloo Bhai"/>
                <a:cs typeface="Baloo Bhai"/>
                <a:sym typeface="Baloo Bhai"/>
              </a:rPr>
              <a:t>“BẬT QUA VẬT CẢN”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19" t="-78164" r="-24004" b="-73254"/>
            </a:stretch>
          </a:blipFill>
        </p:spPr>
      </p:sp>
      <p:sp>
        <p:nvSpPr>
          <p:cNvPr id="3" name="Freeform 3"/>
          <p:cNvSpPr/>
          <p:nvPr/>
        </p:nvSpPr>
        <p:spPr>
          <a:xfrm rot="-101457">
            <a:off x="1068269" y="2658949"/>
            <a:ext cx="16339299" cy="5314351"/>
          </a:xfrm>
          <a:custGeom>
            <a:avLst/>
            <a:gdLst/>
            <a:ahLst/>
            <a:cxnLst/>
            <a:rect l="l" t="t" r="r" b="b"/>
            <a:pathLst>
              <a:path w="16339299" h="5314351">
                <a:moveTo>
                  <a:pt x="0" y="0"/>
                </a:moveTo>
                <a:lnTo>
                  <a:pt x="16339299" y="0"/>
                </a:lnTo>
                <a:lnTo>
                  <a:pt x="16339299" y="5314351"/>
                </a:lnTo>
                <a:lnTo>
                  <a:pt x="0" y="5314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9679" y="5780583"/>
            <a:ext cx="2602741" cy="2754223"/>
          </a:xfrm>
          <a:custGeom>
            <a:avLst/>
            <a:gdLst/>
            <a:ahLst/>
            <a:cxnLst/>
            <a:rect l="l" t="t" r="r" b="b"/>
            <a:pathLst>
              <a:path w="2602741" h="2754223">
                <a:moveTo>
                  <a:pt x="0" y="0"/>
                </a:moveTo>
                <a:lnTo>
                  <a:pt x="2602740" y="0"/>
                </a:lnTo>
                <a:lnTo>
                  <a:pt x="2602740" y="2754223"/>
                </a:lnTo>
                <a:lnTo>
                  <a:pt x="0" y="2754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63797">
            <a:off x="1087323" y="1165190"/>
            <a:ext cx="1730924" cy="3183974"/>
          </a:xfrm>
          <a:custGeom>
            <a:avLst/>
            <a:gdLst/>
            <a:ahLst/>
            <a:cxnLst/>
            <a:rect l="l" t="t" r="r" b="b"/>
            <a:pathLst>
              <a:path w="1730924" h="3183974">
                <a:moveTo>
                  <a:pt x="0" y="0"/>
                </a:moveTo>
                <a:lnTo>
                  <a:pt x="1730924" y="0"/>
                </a:lnTo>
                <a:lnTo>
                  <a:pt x="1730924" y="3183974"/>
                </a:lnTo>
                <a:lnTo>
                  <a:pt x="0" y="3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44383" y="1309338"/>
            <a:ext cx="2610406" cy="2694613"/>
          </a:xfrm>
          <a:custGeom>
            <a:avLst/>
            <a:gdLst/>
            <a:ahLst/>
            <a:cxnLst/>
            <a:rect l="l" t="t" r="r" b="b"/>
            <a:pathLst>
              <a:path w="2610406" h="2694613">
                <a:moveTo>
                  <a:pt x="0" y="0"/>
                </a:moveTo>
                <a:lnTo>
                  <a:pt x="2610406" y="0"/>
                </a:lnTo>
                <a:lnTo>
                  <a:pt x="2610406" y="2694613"/>
                </a:lnTo>
                <a:lnTo>
                  <a:pt x="0" y="26946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2370" y="6008806"/>
            <a:ext cx="2676436" cy="2204410"/>
          </a:xfrm>
          <a:custGeom>
            <a:avLst/>
            <a:gdLst/>
            <a:ahLst/>
            <a:cxnLst/>
            <a:rect l="l" t="t" r="r" b="b"/>
            <a:pathLst>
              <a:path w="2676436" h="2204410">
                <a:moveTo>
                  <a:pt x="0" y="0"/>
                </a:moveTo>
                <a:lnTo>
                  <a:pt x="2676436" y="0"/>
                </a:lnTo>
                <a:lnTo>
                  <a:pt x="2676436" y="2204410"/>
                </a:lnTo>
                <a:lnTo>
                  <a:pt x="0" y="22044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07719" y="7353145"/>
            <a:ext cx="3793097" cy="4114800"/>
          </a:xfrm>
          <a:custGeom>
            <a:avLst/>
            <a:gdLst/>
            <a:ahLst/>
            <a:cxnLst/>
            <a:rect l="l" t="t" r="r" b="b"/>
            <a:pathLst>
              <a:path w="3793097" h="4114800">
                <a:moveTo>
                  <a:pt x="0" y="0"/>
                </a:moveTo>
                <a:lnTo>
                  <a:pt x="3793098" y="0"/>
                </a:lnTo>
                <a:lnTo>
                  <a:pt x="3793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21608">
            <a:off x="-1470279" y="8085837"/>
            <a:ext cx="3793097" cy="4114800"/>
          </a:xfrm>
          <a:custGeom>
            <a:avLst/>
            <a:gdLst/>
            <a:ahLst/>
            <a:cxnLst/>
            <a:rect l="l" t="t" r="r" b="b"/>
            <a:pathLst>
              <a:path w="3793097" h="4114800">
                <a:moveTo>
                  <a:pt x="0" y="0"/>
                </a:moveTo>
                <a:lnTo>
                  <a:pt x="3793098" y="0"/>
                </a:lnTo>
                <a:lnTo>
                  <a:pt x="3793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36254" y="4003951"/>
            <a:ext cx="11803328" cy="3349194"/>
          </a:xfrm>
          <a:custGeom>
            <a:avLst/>
            <a:gdLst/>
            <a:ahLst/>
            <a:cxnLst/>
            <a:rect l="l" t="t" r="r" b="b"/>
            <a:pathLst>
              <a:path w="11803328" h="3349194">
                <a:moveTo>
                  <a:pt x="0" y="0"/>
                </a:moveTo>
                <a:lnTo>
                  <a:pt x="11803329" y="0"/>
                </a:lnTo>
                <a:lnTo>
                  <a:pt x="11803329" y="3349194"/>
                </a:lnTo>
                <a:lnTo>
                  <a:pt x="0" y="33491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04943">
            <a:off x="2631398" y="4587961"/>
            <a:ext cx="351286" cy="420072"/>
          </a:xfrm>
          <a:custGeom>
            <a:avLst/>
            <a:gdLst/>
            <a:ahLst/>
            <a:cxnLst/>
            <a:rect l="l" t="t" r="r" b="b"/>
            <a:pathLst>
              <a:path w="351286" h="420072">
                <a:moveTo>
                  <a:pt x="0" y="0"/>
                </a:moveTo>
                <a:lnTo>
                  <a:pt x="351286" y="0"/>
                </a:lnTo>
                <a:lnTo>
                  <a:pt x="351286" y="420072"/>
                </a:lnTo>
                <a:lnTo>
                  <a:pt x="0" y="4200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397734">
            <a:off x="15467455" y="4704556"/>
            <a:ext cx="351286" cy="420072"/>
          </a:xfrm>
          <a:custGeom>
            <a:avLst/>
            <a:gdLst/>
            <a:ahLst/>
            <a:cxnLst/>
            <a:rect l="l" t="t" r="r" b="b"/>
            <a:pathLst>
              <a:path w="351286" h="420072">
                <a:moveTo>
                  <a:pt x="0" y="0"/>
                </a:moveTo>
                <a:lnTo>
                  <a:pt x="351285" y="0"/>
                </a:lnTo>
                <a:lnTo>
                  <a:pt x="351285" y="420072"/>
                </a:lnTo>
                <a:lnTo>
                  <a:pt x="0" y="4200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693842" y="1290363"/>
            <a:ext cx="10900317" cy="170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92"/>
              </a:lnSpc>
            </a:pPr>
            <a:r>
              <a:rPr lang="en-US" sz="12300">
                <a:latin typeface="Baloo Bhai"/>
                <a:ea typeface="Baloo Bhai"/>
                <a:cs typeface="Baloo Bhai"/>
                <a:sym typeface="Baloo Bhai"/>
              </a:rPr>
              <a:t>TRẺ THỰC HIỆN</a:t>
            </a:r>
          </a:p>
        </p:txBody>
      </p:sp>
      <p:sp>
        <p:nvSpPr>
          <p:cNvPr id="14" name="Freeform 14"/>
          <p:cNvSpPr/>
          <p:nvPr/>
        </p:nvSpPr>
        <p:spPr>
          <a:xfrm rot="-397734">
            <a:off x="1001" y="819"/>
            <a:ext cx="15240" cy="18224"/>
          </a:xfrm>
          <a:custGeom>
            <a:avLst/>
            <a:gdLst/>
            <a:ahLst/>
            <a:cxnLst/>
            <a:rect l="l" t="t" r="r" b="b"/>
            <a:pathLst>
              <a:path w="15240" h="18224">
                <a:moveTo>
                  <a:pt x="0" y="0"/>
                </a:moveTo>
                <a:lnTo>
                  <a:pt x="15240" y="0"/>
                </a:lnTo>
                <a:lnTo>
                  <a:pt x="15240" y="18224"/>
                </a:lnTo>
                <a:lnTo>
                  <a:pt x="0" y="182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201580">
            <a:off x="-150446" y="-1622389"/>
            <a:ext cx="3878199" cy="4114800"/>
          </a:xfrm>
          <a:custGeom>
            <a:avLst/>
            <a:gdLst/>
            <a:ahLst/>
            <a:cxnLst/>
            <a:rect l="l" t="t" r="r" b="b"/>
            <a:pathLst>
              <a:path w="3878199" h="4114800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655766">
            <a:off x="14560297" y="-317932"/>
            <a:ext cx="4553029" cy="4114800"/>
          </a:xfrm>
          <a:custGeom>
            <a:avLst/>
            <a:gdLst/>
            <a:ahLst/>
            <a:cxnLst/>
            <a:rect l="l" t="t" r="r" b="b"/>
            <a:pathLst>
              <a:path w="4553029" h="4114800">
                <a:moveTo>
                  <a:pt x="0" y="0"/>
                </a:moveTo>
                <a:lnTo>
                  <a:pt x="4553029" y="0"/>
                </a:lnTo>
                <a:lnTo>
                  <a:pt x="45530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68318" y="7015712"/>
            <a:ext cx="3619682" cy="3271288"/>
          </a:xfrm>
          <a:custGeom>
            <a:avLst/>
            <a:gdLst/>
            <a:ahLst/>
            <a:cxnLst/>
            <a:rect l="l" t="t" r="r" b="b"/>
            <a:pathLst>
              <a:path w="3619682" h="3271288">
                <a:moveTo>
                  <a:pt x="0" y="0"/>
                </a:moveTo>
                <a:lnTo>
                  <a:pt x="3619682" y="0"/>
                </a:lnTo>
                <a:lnTo>
                  <a:pt x="3619682" y="3271288"/>
                </a:lnTo>
                <a:lnTo>
                  <a:pt x="0" y="3271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172200"/>
            <a:ext cx="5423130" cy="4114800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23066" y="3016100"/>
            <a:ext cx="12041868" cy="137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94"/>
              </a:lnSpc>
            </a:pPr>
            <a:r>
              <a:rPr lang="en-US" sz="10499">
                <a:solidFill>
                  <a:srgbClr val="2C1A39"/>
                </a:solidFill>
                <a:latin typeface="Baloo Bhai"/>
                <a:ea typeface="Baloo Bhai"/>
                <a:cs typeface="Baloo Bhai"/>
                <a:sym typeface="Baloo Bhai"/>
              </a:rPr>
              <a:t>THỬ THÁCH: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57978" y="5338469"/>
            <a:ext cx="16197022" cy="145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70"/>
              </a:lnSpc>
            </a:pPr>
            <a:r>
              <a:rPr lang="en-US" sz="12346">
                <a:solidFill>
                  <a:srgbClr val="F44648"/>
                </a:solidFill>
                <a:latin typeface="Baloo Bhai"/>
                <a:ea typeface="Baloo Bhai"/>
                <a:cs typeface="Baloo Bhai"/>
                <a:sym typeface="Baloo Bhai"/>
              </a:rPr>
              <a:t>“LĂN BÓNG”</a:t>
            </a:r>
          </a:p>
        </p:txBody>
      </p:sp>
    </p:spTree>
    <p:extLst>
      <p:ext uri="{BB962C8B-B14F-4D97-AF65-F5344CB8AC3E}">
        <p14:creationId xmlns:p14="http://schemas.microsoft.com/office/powerpoint/2010/main" val="26652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19" t="-78164" r="-24004" b="-73254"/>
            </a:stretch>
          </a:blipFill>
        </p:spPr>
      </p:sp>
      <p:sp>
        <p:nvSpPr>
          <p:cNvPr id="3" name="Freeform 3"/>
          <p:cNvSpPr/>
          <p:nvPr/>
        </p:nvSpPr>
        <p:spPr>
          <a:xfrm rot="-101457">
            <a:off x="1068269" y="2658949"/>
            <a:ext cx="16339299" cy="5314351"/>
          </a:xfrm>
          <a:custGeom>
            <a:avLst/>
            <a:gdLst/>
            <a:ahLst/>
            <a:cxnLst/>
            <a:rect l="l" t="t" r="r" b="b"/>
            <a:pathLst>
              <a:path w="16339299" h="5314351">
                <a:moveTo>
                  <a:pt x="0" y="0"/>
                </a:moveTo>
                <a:lnTo>
                  <a:pt x="16339299" y="0"/>
                </a:lnTo>
                <a:lnTo>
                  <a:pt x="16339299" y="5314351"/>
                </a:lnTo>
                <a:lnTo>
                  <a:pt x="0" y="5314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879679" y="5780583"/>
            <a:ext cx="2602741" cy="2754223"/>
          </a:xfrm>
          <a:custGeom>
            <a:avLst/>
            <a:gdLst/>
            <a:ahLst/>
            <a:cxnLst/>
            <a:rect l="l" t="t" r="r" b="b"/>
            <a:pathLst>
              <a:path w="2602741" h="2754223">
                <a:moveTo>
                  <a:pt x="0" y="0"/>
                </a:moveTo>
                <a:lnTo>
                  <a:pt x="2602740" y="0"/>
                </a:lnTo>
                <a:lnTo>
                  <a:pt x="2602740" y="2754223"/>
                </a:lnTo>
                <a:lnTo>
                  <a:pt x="0" y="27542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63797">
            <a:off x="1087323" y="1165190"/>
            <a:ext cx="1730924" cy="3183974"/>
          </a:xfrm>
          <a:custGeom>
            <a:avLst/>
            <a:gdLst/>
            <a:ahLst/>
            <a:cxnLst/>
            <a:rect l="l" t="t" r="r" b="b"/>
            <a:pathLst>
              <a:path w="1730924" h="3183974">
                <a:moveTo>
                  <a:pt x="0" y="0"/>
                </a:moveTo>
                <a:lnTo>
                  <a:pt x="1730924" y="0"/>
                </a:lnTo>
                <a:lnTo>
                  <a:pt x="1730924" y="3183974"/>
                </a:lnTo>
                <a:lnTo>
                  <a:pt x="0" y="3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44383" y="1309338"/>
            <a:ext cx="2610406" cy="2694613"/>
          </a:xfrm>
          <a:custGeom>
            <a:avLst/>
            <a:gdLst/>
            <a:ahLst/>
            <a:cxnLst/>
            <a:rect l="l" t="t" r="r" b="b"/>
            <a:pathLst>
              <a:path w="2610406" h="2694613">
                <a:moveTo>
                  <a:pt x="0" y="0"/>
                </a:moveTo>
                <a:lnTo>
                  <a:pt x="2610406" y="0"/>
                </a:lnTo>
                <a:lnTo>
                  <a:pt x="2610406" y="2694613"/>
                </a:lnTo>
                <a:lnTo>
                  <a:pt x="0" y="26946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42370" y="6008806"/>
            <a:ext cx="2676436" cy="2204410"/>
          </a:xfrm>
          <a:custGeom>
            <a:avLst/>
            <a:gdLst/>
            <a:ahLst/>
            <a:cxnLst/>
            <a:rect l="l" t="t" r="r" b="b"/>
            <a:pathLst>
              <a:path w="2676436" h="2204410">
                <a:moveTo>
                  <a:pt x="0" y="0"/>
                </a:moveTo>
                <a:lnTo>
                  <a:pt x="2676436" y="0"/>
                </a:lnTo>
                <a:lnTo>
                  <a:pt x="2676436" y="2204410"/>
                </a:lnTo>
                <a:lnTo>
                  <a:pt x="0" y="22044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07719" y="7353145"/>
            <a:ext cx="3793097" cy="4114800"/>
          </a:xfrm>
          <a:custGeom>
            <a:avLst/>
            <a:gdLst/>
            <a:ahLst/>
            <a:cxnLst/>
            <a:rect l="l" t="t" r="r" b="b"/>
            <a:pathLst>
              <a:path w="3793097" h="4114800">
                <a:moveTo>
                  <a:pt x="0" y="0"/>
                </a:moveTo>
                <a:lnTo>
                  <a:pt x="3793098" y="0"/>
                </a:lnTo>
                <a:lnTo>
                  <a:pt x="3793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21608">
            <a:off x="-1470279" y="8085837"/>
            <a:ext cx="3793097" cy="4114800"/>
          </a:xfrm>
          <a:custGeom>
            <a:avLst/>
            <a:gdLst/>
            <a:ahLst/>
            <a:cxnLst/>
            <a:rect l="l" t="t" r="r" b="b"/>
            <a:pathLst>
              <a:path w="3793097" h="4114800">
                <a:moveTo>
                  <a:pt x="0" y="0"/>
                </a:moveTo>
                <a:lnTo>
                  <a:pt x="3793098" y="0"/>
                </a:lnTo>
                <a:lnTo>
                  <a:pt x="37930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04943">
            <a:off x="2631398" y="4587961"/>
            <a:ext cx="351286" cy="420072"/>
          </a:xfrm>
          <a:custGeom>
            <a:avLst/>
            <a:gdLst/>
            <a:ahLst/>
            <a:cxnLst/>
            <a:rect l="l" t="t" r="r" b="b"/>
            <a:pathLst>
              <a:path w="351286" h="420072">
                <a:moveTo>
                  <a:pt x="0" y="0"/>
                </a:moveTo>
                <a:lnTo>
                  <a:pt x="351286" y="0"/>
                </a:lnTo>
                <a:lnTo>
                  <a:pt x="351286" y="420072"/>
                </a:lnTo>
                <a:lnTo>
                  <a:pt x="0" y="4200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-397734">
            <a:off x="15467455" y="4704556"/>
            <a:ext cx="351286" cy="420072"/>
          </a:xfrm>
          <a:custGeom>
            <a:avLst/>
            <a:gdLst/>
            <a:ahLst/>
            <a:cxnLst/>
            <a:rect l="l" t="t" r="r" b="b"/>
            <a:pathLst>
              <a:path w="351286" h="420072">
                <a:moveTo>
                  <a:pt x="0" y="0"/>
                </a:moveTo>
                <a:lnTo>
                  <a:pt x="351285" y="0"/>
                </a:lnTo>
                <a:lnTo>
                  <a:pt x="351285" y="420072"/>
                </a:lnTo>
                <a:lnTo>
                  <a:pt x="0" y="4200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97734">
            <a:off x="1001" y="819"/>
            <a:ext cx="15240" cy="18224"/>
          </a:xfrm>
          <a:custGeom>
            <a:avLst/>
            <a:gdLst/>
            <a:ahLst/>
            <a:cxnLst/>
            <a:rect l="l" t="t" r="r" b="b"/>
            <a:pathLst>
              <a:path w="15240" h="18224">
                <a:moveTo>
                  <a:pt x="0" y="0"/>
                </a:moveTo>
                <a:lnTo>
                  <a:pt x="15240" y="0"/>
                </a:lnTo>
                <a:lnTo>
                  <a:pt x="15240" y="18224"/>
                </a:lnTo>
                <a:lnTo>
                  <a:pt x="0" y="1822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96301" y="3029816"/>
            <a:ext cx="7511484" cy="4572616"/>
          </a:xfrm>
          <a:custGeom>
            <a:avLst/>
            <a:gdLst/>
            <a:ahLst/>
            <a:cxnLst/>
            <a:rect l="l" t="t" r="r" b="b"/>
            <a:pathLst>
              <a:path w="7511484" h="4572616">
                <a:moveTo>
                  <a:pt x="0" y="0"/>
                </a:moveTo>
                <a:lnTo>
                  <a:pt x="7511484" y="0"/>
                </a:lnTo>
                <a:lnTo>
                  <a:pt x="7511484" y="4572616"/>
                </a:lnTo>
                <a:lnTo>
                  <a:pt x="0" y="457261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903594" y="1290363"/>
            <a:ext cx="6480812" cy="170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92"/>
              </a:lnSpc>
            </a:pPr>
            <a:r>
              <a:rPr lang="en-US" sz="12300">
                <a:latin typeface="Baloo Bhai"/>
                <a:ea typeface="Baloo Bhai"/>
                <a:cs typeface="Baloo Bhai"/>
                <a:sym typeface="Baloo Bhai"/>
              </a:rPr>
              <a:t>HỒI TĨNH</a:t>
            </a:r>
          </a:p>
        </p:txBody>
      </p:sp>
    </p:spTree>
    <p:extLst>
      <p:ext uri="{BB962C8B-B14F-4D97-AF65-F5344CB8AC3E}">
        <p14:creationId xmlns:p14="http://schemas.microsoft.com/office/powerpoint/2010/main" val="2974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74</Words>
  <Application>Microsoft Office PowerPoint</Application>
  <PresentationFormat>Custom</PresentationFormat>
  <Paragraphs>18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Baloo Bhai</vt:lpstr>
      <vt:lpstr>Calibri</vt:lpstr>
      <vt:lpstr>Cabin</vt:lpstr>
      <vt:lpstr>Bayan Bold</vt:lpstr>
      <vt:lpstr>Bayan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PHƯỜNG VIỆT HƯNG</dc:title>
  <cp:lastModifiedBy>Techsi.vn</cp:lastModifiedBy>
  <cp:revision>8</cp:revision>
  <dcterms:created xsi:type="dcterms:W3CDTF">2006-08-16T00:00:00Z</dcterms:created>
  <dcterms:modified xsi:type="dcterms:W3CDTF">2025-11-07T03:05:18Z</dcterms:modified>
  <dc:identifier>DAG19dR4rBQ</dc:identifier>
</cp:coreProperties>
</file>